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305" r:id="rId3"/>
    <p:sldId id="257" r:id="rId4"/>
    <p:sldId id="258" r:id="rId5"/>
    <p:sldId id="272" r:id="rId6"/>
    <p:sldId id="287" r:id="rId7"/>
    <p:sldId id="260" r:id="rId8"/>
    <p:sldId id="290" r:id="rId9"/>
    <p:sldId id="280" r:id="rId10"/>
    <p:sldId id="275" r:id="rId11"/>
    <p:sldId id="282" r:id="rId12"/>
    <p:sldId id="304" r:id="rId13"/>
    <p:sldId id="283" r:id="rId14"/>
    <p:sldId id="289" r:id="rId15"/>
    <p:sldId id="284" r:id="rId16"/>
    <p:sldId id="262" r:id="rId17"/>
    <p:sldId id="291" r:id="rId18"/>
    <p:sldId id="288" r:id="rId19"/>
    <p:sldId id="295" r:id="rId20"/>
    <p:sldId id="296" r:id="rId21"/>
    <p:sldId id="302" r:id="rId22"/>
    <p:sldId id="277" r:id="rId23"/>
    <p:sldId id="297" r:id="rId24"/>
    <p:sldId id="278" r:id="rId25"/>
    <p:sldId id="279" r:id="rId26"/>
    <p:sldId id="298" r:id="rId27"/>
    <p:sldId id="299" r:id="rId28"/>
    <p:sldId id="300" r:id="rId29"/>
    <p:sldId id="286" r:id="rId30"/>
    <p:sldId id="267" r:id="rId31"/>
    <p:sldId id="303" r:id="rId32"/>
    <p:sldId id="269" r:id="rId33"/>
    <p:sldId id="285" r:id="rId34"/>
    <p:sldId id="264" r:id="rId35"/>
    <p:sldId id="301" r:id="rId36"/>
    <p:sldId id="268" r:id="rId37"/>
    <p:sldId id="270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92E21-D4F3-8CCF-18B5-DF42332E7491}" v="396" dt="2025-06-02T10:33:52.792"/>
    <p1510:client id="{4DCB01CF-50FB-01FD-F1C9-1B7D4CC07D73}" v="844" dt="2025-06-02T12:06:24.212"/>
    <p1510:client id="{4EDA4300-9F8A-FB8F-D9CA-052FB12C7F14}" v="4" dt="2025-06-01T08:41:56.076"/>
    <p1510:client id="{6633CEED-9EC3-3DA7-1F80-BADEDBEFD43E}" v="2" dt="2025-06-01T08:21:13.258"/>
    <p1510:client id="{70A37BBC-ECE5-4C76-7232-0759D9CE4389}" v="6" dt="2025-06-01T08:17:01.943"/>
    <p1510:client id="{AC7E5545-F678-F41B-77F6-E2B51BC88334}" v="688" dt="2025-06-02T03:48:42.812"/>
    <p1510:client id="{B3742BF3-1817-6D2E-3011-2C0090BCDFC5}" v="75" dt="2025-06-01T08:15:38.724"/>
    <p1510:client id="{C1C95D7F-8E41-2D24-1865-DD1B5D2BF246}" v="422" dt="2025-06-01T08:01:30.037"/>
  </p1510:revLst>
</p1510:revInfo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 KHOA LE" userId="S::103844421@student.swin.edu.au::1f5f457a-11fb-4a79-9dec-fe88eead2d27" providerId="AD" clId="Web-{F052055A-67CE-E3C1-6B6A-855838E4E464}"/>
    <pc:docChg chg="delSld modSld">
      <pc:chgData name="DANG KHOA LE" userId="S::103844421@student.swin.edu.au::1f5f457a-11fb-4a79-9dec-fe88eead2d27" providerId="AD" clId="Web-{F052055A-67CE-E3C1-6B6A-855838E4E464}" dt="2025-06-01T04:18:17.820" v="398" actId="1076"/>
      <pc:docMkLst>
        <pc:docMk/>
      </pc:docMkLst>
      <pc:sldChg chg="delSp modSp modTransition">
        <pc:chgData name="DANG KHOA LE" userId="S::103844421@student.swin.edu.au::1f5f457a-11fb-4a79-9dec-fe88eead2d27" providerId="AD" clId="Web-{F052055A-67CE-E3C1-6B6A-855838E4E464}" dt="2025-06-01T03:31:19.043" v="233" actId="14100"/>
        <pc:sldMkLst>
          <pc:docMk/>
          <pc:sldMk cId="109857222" sldId="256"/>
        </pc:sldMkLst>
        <pc:spChg chg="del">
          <ac:chgData name="DANG KHOA LE" userId="S::103844421@student.swin.edu.au::1f5f457a-11fb-4a79-9dec-fe88eead2d27" providerId="AD" clId="Web-{F052055A-67CE-E3C1-6B6A-855838E4E464}" dt="2025-06-01T03:31:02.309" v="232"/>
          <ac:spMkLst>
            <pc:docMk/>
            <pc:sldMk cId="109857222" sldId="256"/>
            <ac:spMk id="6" creationId="{6BDC111E-6ACA-EB5A-173C-410D55F48498}"/>
          </ac:spMkLst>
        </pc:spChg>
        <pc:picChg chg="mod">
          <ac:chgData name="DANG KHOA LE" userId="S::103844421@student.swin.edu.au::1f5f457a-11fb-4a79-9dec-fe88eead2d27" providerId="AD" clId="Web-{F052055A-67CE-E3C1-6B6A-855838E4E464}" dt="2025-06-01T03:31:19.043" v="233" actId="14100"/>
          <ac:picMkLst>
            <pc:docMk/>
            <pc:sldMk cId="109857222" sldId="256"/>
            <ac:picMk id="5" creationId="{B1EC6577-3EB6-2429-ED62-96F785A7B57D}"/>
          </ac:picMkLst>
        </pc:picChg>
      </pc:sldChg>
      <pc:sldChg chg="modTransition">
        <pc:chgData name="DANG KHOA LE" userId="S::103844421@student.swin.edu.au::1f5f457a-11fb-4a79-9dec-fe88eead2d27" providerId="AD" clId="Web-{F052055A-67CE-E3C1-6B6A-855838E4E464}" dt="2025-06-01T02:44:13.929" v="82"/>
        <pc:sldMkLst>
          <pc:docMk/>
          <pc:sldMk cId="1416360284" sldId="257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4:23.460" v="83"/>
        <pc:sldMkLst>
          <pc:docMk/>
          <pc:sldMk cId="1411492464" sldId="258"/>
        </pc:sldMkLst>
      </pc:sldChg>
      <pc:sldChg chg="modSp modTransition">
        <pc:chgData name="DANG KHOA LE" userId="S::103844421@student.swin.edu.au::1f5f457a-11fb-4a79-9dec-fe88eead2d27" providerId="AD" clId="Web-{F052055A-67CE-E3C1-6B6A-855838E4E464}" dt="2025-06-01T02:40:42.235" v="37" actId="1076"/>
        <pc:sldMkLst>
          <pc:docMk/>
          <pc:sldMk cId="2563608185" sldId="260"/>
        </pc:sldMkLst>
        <pc:picChg chg="mod">
          <ac:chgData name="DANG KHOA LE" userId="S::103844421@student.swin.edu.au::1f5f457a-11fb-4a79-9dec-fe88eead2d27" providerId="AD" clId="Web-{F052055A-67CE-E3C1-6B6A-855838E4E464}" dt="2025-06-01T02:40:42.235" v="37" actId="1076"/>
          <ac:picMkLst>
            <pc:docMk/>
            <pc:sldMk cId="2563608185" sldId="260"/>
            <ac:picMk id="6" creationId="{688F2B55-4942-8AD5-85D2-663B99A775DF}"/>
          </ac:picMkLst>
        </pc:picChg>
      </pc:sldChg>
      <pc:sldChg chg="modTransition">
        <pc:chgData name="DANG KHOA LE" userId="S::103844421@student.swin.edu.au::1f5f457a-11fb-4a79-9dec-fe88eead2d27" providerId="AD" clId="Web-{F052055A-67CE-E3C1-6B6A-855838E4E464}" dt="2025-06-01T02:45:15.555" v="95"/>
        <pc:sldMkLst>
          <pc:docMk/>
          <pc:sldMk cId="3565322559" sldId="262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5:06.368" v="93"/>
        <pc:sldMkLst>
          <pc:docMk/>
          <pc:sldMk cId="1660131606" sldId="264"/>
        </pc:sldMkLst>
      </pc:sldChg>
      <pc:sldChg chg="del">
        <pc:chgData name="DANG KHOA LE" userId="S::103844421@student.swin.edu.au::1f5f457a-11fb-4a79-9dec-fe88eead2d27" providerId="AD" clId="Web-{F052055A-67CE-E3C1-6B6A-855838E4E464}" dt="2025-06-01T02:42:21.379" v="55"/>
        <pc:sldMkLst>
          <pc:docMk/>
          <pc:sldMk cId="314140742" sldId="266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6:17.088" v="112"/>
        <pc:sldMkLst>
          <pc:docMk/>
          <pc:sldMk cId="2094718822" sldId="267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6:24.229" v="115"/>
        <pc:sldMkLst>
          <pc:docMk/>
          <pc:sldMk cId="4185419641" sldId="268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6:18.541" v="113"/>
        <pc:sldMkLst>
          <pc:docMk/>
          <pc:sldMk cId="2456368065" sldId="269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6:29.057" v="117"/>
        <pc:sldMkLst>
          <pc:docMk/>
          <pc:sldMk cId="151239934" sldId="270"/>
        </pc:sldMkLst>
      </pc:sldChg>
      <pc:sldChg chg="addSp delSp modSp modTransition addAnim modAnim">
        <pc:chgData name="DANG KHOA LE" userId="S::103844421@student.swin.edu.au::1f5f457a-11fb-4a79-9dec-fe88eead2d27" providerId="AD" clId="Web-{F052055A-67CE-E3C1-6B6A-855838E4E464}" dt="2025-06-01T03:32:37.858" v="237" actId="20577"/>
        <pc:sldMkLst>
          <pc:docMk/>
          <pc:sldMk cId="1388159860" sldId="271"/>
        </pc:sldMkLst>
        <pc:spChg chg="del">
          <ac:chgData name="DANG KHOA LE" userId="S::103844421@student.swin.edu.au::1f5f457a-11fb-4a79-9dec-fe88eead2d27" providerId="AD" clId="Web-{F052055A-67CE-E3C1-6B6A-855838E4E464}" dt="2025-06-01T03:24:16.173" v="134"/>
          <ac:spMkLst>
            <pc:docMk/>
            <pc:sldMk cId="1388159860" sldId="271"/>
            <ac:spMk id="2" creationId="{8F9E7949-C162-F57D-DD7D-8F02CF974EA5}"/>
          </ac:spMkLst>
        </pc:spChg>
        <pc:spChg chg="mod">
          <ac:chgData name="DANG KHOA LE" userId="S::103844421@student.swin.edu.au::1f5f457a-11fb-4a79-9dec-fe88eead2d27" providerId="AD" clId="Web-{F052055A-67CE-E3C1-6B6A-855838E4E464}" dt="2025-06-01T03:32:37.858" v="237" actId="20577"/>
          <ac:spMkLst>
            <pc:docMk/>
            <pc:sldMk cId="1388159860" sldId="271"/>
            <ac:spMk id="3" creationId="{9DC1CF15-BAD6-1AD9-E0C3-8204B9A2CDCF}"/>
          </ac:spMkLst>
        </pc:spChg>
        <pc:spChg chg="add del mod">
          <ac:chgData name="DANG KHOA LE" userId="S::103844421@student.swin.edu.au::1f5f457a-11fb-4a79-9dec-fe88eead2d27" providerId="AD" clId="Web-{F052055A-67CE-E3C1-6B6A-855838E4E464}" dt="2025-06-01T03:24:18.673" v="135"/>
          <ac:spMkLst>
            <pc:docMk/>
            <pc:sldMk cId="1388159860" sldId="271"/>
            <ac:spMk id="6" creationId="{4D55C05A-B78C-5E0A-CA68-91C9F912CB9C}"/>
          </ac:spMkLst>
        </pc:spChg>
        <pc:picChg chg="add mod ord">
          <ac:chgData name="DANG KHOA LE" userId="S::103844421@student.swin.edu.au::1f5f457a-11fb-4a79-9dec-fe88eead2d27" providerId="AD" clId="Web-{F052055A-67CE-E3C1-6B6A-855838E4E464}" dt="2025-06-01T03:25:46.066" v="145"/>
          <ac:picMkLst>
            <pc:docMk/>
            <pc:sldMk cId="1388159860" sldId="271"/>
            <ac:picMk id="4" creationId="{09FB5B05-3BB7-6D57-763A-07D62B85FC78}"/>
          </ac:picMkLst>
        </pc:picChg>
      </pc:sldChg>
      <pc:sldChg chg="modTransition">
        <pc:chgData name="DANG KHOA LE" userId="S::103844421@student.swin.edu.au::1f5f457a-11fb-4a79-9dec-fe88eead2d27" providerId="AD" clId="Web-{F052055A-67CE-E3C1-6B6A-855838E4E464}" dt="2025-06-01T02:44:29.257" v="84"/>
        <pc:sldMkLst>
          <pc:docMk/>
          <pc:sldMk cId="1083688812" sldId="272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4:50.930" v="88"/>
        <pc:sldMkLst>
          <pc:docMk/>
          <pc:sldMk cId="688931455" sldId="275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5:42.806" v="102"/>
        <pc:sldMkLst>
          <pc:docMk/>
          <pc:sldMk cId="2461774182" sldId="277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5:53.963" v="104"/>
        <pc:sldMkLst>
          <pc:docMk/>
          <pc:sldMk cId="1361456239" sldId="278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5:58.478" v="105"/>
        <pc:sldMkLst>
          <pc:docMk/>
          <pc:sldMk cId="3909001477" sldId="279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4:44.773" v="87"/>
        <pc:sldMkLst>
          <pc:docMk/>
          <pc:sldMk cId="1608403925" sldId="280"/>
        </pc:sldMkLst>
      </pc:sldChg>
      <pc:sldChg chg="addSp delSp modSp modTransition addAnim modAnim">
        <pc:chgData name="DANG KHOA LE" userId="S::103844421@student.swin.edu.au::1f5f457a-11fb-4a79-9dec-fe88eead2d27" providerId="AD" clId="Web-{F052055A-67CE-E3C1-6B6A-855838E4E464}" dt="2025-06-01T04:18:17.820" v="398" actId="1076"/>
        <pc:sldMkLst>
          <pc:docMk/>
          <pc:sldMk cId="2906012020" sldId="282"/>
        </pc:sldMkLst>
        <pc:spChg chg="mod">
          <ac:chgData name="DANG KHOA LE" userId="S::103844421@student.swin.edu.au::1f5f457a-11fb-4a79-9dec-fe88eead2d27" providerId="AD" clId="Web-{F052055A-67CE-E3C1-6B6A-855838E4E464}" dt="2025-06-01T04:17:58.742" v="379" actId="1076"/>
          <ac:spMkLst>
            <pc:docMk/>
            <pc:sldMk cId="2906012020" sldId="282"/>
            <ac:spMk id="4" creationId="{00000000-0000-0000-0000-000000000000}"/>
          </ac:spMkLst>
        </pc:spChg>
        <pc:spChg chg="mod">
          <ac:chgData name="DANG KHOA LE" userId="S::103844421@student.swin.edu.au::1f5f457a-11fb-4a79-9dec-fe88eead2d27" providerId="AD" clId="Web-{F052055A-67CE-E3C1-6B6A-855838E4E464}" dt="2025-06-01T04:17:58.757" v="380" actId="1076"/>
          <ac:spMkLst>
            <pc:docMk/>
            <pc:sldMk cId="2906012020" sldId="282"/>
            <ac:spMk id="5" creationId="{00000000-0000-0000-0000-000000000000}"/>
          </ac:spMkLst>
        </pc:spChg>
        <pc:spChg chg="mod">
          <ac:chgData name="DANG KHOA LE" userId="S::103844421@student.swin.edu.au::1f5f457a-11fb-4a79-9dec-fe88eead2d27" providerId="AD" clId="Web-{F052055A-67CE-E3C1-6B6A-855838E4E464}" dt="2025-06-01T04:17:58.773" v="381" actId="1076"/>
          <ac:spMkLst>
            <pc:docMk/>
            <pc:sldMk cId="2906012020" sldId="282"/>
            <ac:spMk id="6" creationId="{00000000-0000-0000-0000-000000000000}"/>
          </ac:spMkLst>
        </pc:spChg>
        <pc:spChg chg="mod">
          <ac:chgData name="DANG KHOA LE" userId="S::103844421@student.swin.edu.au::1f5f457a-11fb-4a79-9dec-fe88eead2d27" providerId="AD" clId="Web-{F052055A-67CE-E3C1-6B6A-855838E4E464}" dt="2025-06-01T04:17:58.804" v="382" actId="1076"/>
          <ac:spMkLst>
            <pc:docMk/>
            <pc:sldMk cId="2906012020" sldId="282"/>
            <ac:spMk id="7" creationId="{00000000-0000-0000-0000-000000000000}"/>
          </ac:spMkLst>
        </pc:spChg>
        <pc:spChg chg="mod">
          <ac:chgData name="DANG KHOA LE" userId="S::103844421@student.swin.edu.au::1f5f457a-11fb-4a79-9dec-fe88eead2d27" providerId="AD" clId="Web-{F052055A-67CE-E3C1-6B6A-855838E4E464}" dt="2025-06-01T04:17:58.820" v="383" actId="1076"/>
          <ac:spMkLst>
            <pc:docMk/>
            <pc:sldMk cId="2906012020" sldId="282"/>
            <ac:spMk id="8" creationId="{00000000-0000-0000-0000-000000000000}"/>
          </ac:spMkLst>
        </pc:spChg>
        <pc:spChg chg="mod">
          <ac:chgData name="DANG KHOA LE" userId="S::103844421@student.swin.edu.au::1f5f457a-11fb-4a79-9dec-fe88eead2d27" providerId="AD" clId="Web-{F052055A-67CE-E3C1-6B6A-855838E4E464}" dt="2025-06-01T04:17:58.836" v="384" actId="1076"/>
          <ac:spMkLst>
            <pc:docMk/>
            <pc:sldMk cId="2906012020" sldId="282"/>
            <ac:spMk id="9" creationId="{00000000-0000-0000-0000-000000000000}"/>
          </ac:spMkLst>
        </pc:spChg>
        <pc:spChg chg="del">
          <ac:chgData name="DANG KHOA LE" userId="S::103844421@student.swin.edu.au::1f5f457a-11fb-4a79-9dec-fe88eead2d27" providerId="AD" clId="Web-{F052055A-67CE-E3C1-6B6A-855838E4E464}" dt="2025-06-01T04:06:58.102" v="245"/>
          <ac:spMkLst>
            <pc:docMk/>
            <pc:sldMk cId="2906012020" sldId="282"/>
            <ac:spMk id="10" creationId="{00000000-0000-0000-0000-000000000000}"/>
          </ac:spMkLst>
        </pc:spChg>
        <pc:spChg chg="del">
          <ac:chgData name="DANG KHOA LE" userId="S::103844421@student.swin.edu.au::1f5f457a-11fb-4a79-9dec-fe88eead2d27" providerId="AD" clId="Web-{F052055A-67CE-E3C1-6B6A-855838E4E464}" dt="2025-06-01T04:06:58.102" v="244"/>
          <ac:spMkLst>
            <pc:docMk/>
            <pc:sldMk cId="2906012020" sldId="282"/>
            <ac:spMk id="11" creationId="{00000000-0000-0000-0000-000000000000}"/>
          </ac:spMkLst>
        </pc:spChg>
        <pc:spChg chg="del">
          <ac:chgData name="DANG KHOA LE" userId="S::103844421@student.swin.edu.au::1f5f457a-11fb-4a79-9dec-fe88eead2d27" providerId="AD" clId="Web-{F052055A-67CE-E3C1-6B6A-855838E4E464}" dt="2025-06-01T04:06:58.102" v="243"/>
          <ac:spMkLst>
            <pc:docMk/>
            <pc:sldMk cId="2906012020" sldId="282"/>
            <ac:spMk id="12" creationId="{00000000-0000-0000-0000-000000000000}"/>
          </ac:spMkLst>
        </pc:spChg>
        <pc:spChg chg="mod">
          <ac:chgData name="DANG KHOA LE" userId="S::103844421@student.swin.edu.au::1f5f457a-11fb-4a79-9dec-fe88eead2d27" providerId="AD" clId="Web-{F052055A-67CE-E3C1-6B6A-855838E4E464}" dt="2025-06-01T04:18:17.727" v="394" actId="1076"/>
          <ac:spMkLst>
            <pc:docMk/>
            <pc:sldMk cId="2906012020" sldId="282"/>
            <ac:spMk id="13" creationId="{55DEC6A7-2BBF-A5E7-2812-A57FE75A0D65}"/>
          </ac:spMkLst>
        </pc:spChg>
        <pc:spChg chg="add del mod">
          <ac:chgData name="DANG KHOA LE" userId="S::103844421@student.swin.edu.au::1f5f457a-11fb-4a79-9dec-fe88eead2d27" providerId="AD" clId="Web-{F052055A-67CE-E3C1-6B6A-855838E4E464}" dt="2025-06-01T04:17:58.867" v="385" actId="1076"/>
          <ac:spMkLst>
            <pc:docMk/>
            <pc:sldMk cId="2906012020" sldId="282"/>
            <ac:spMk id="14" creationId="{F41BA41E-482A-0ECC-129F-12FF1905F2B3}"/>
          </ac:spMkLst>
        </pc:spChg>
        <pc:spChg chg="mod">
          <ac:chgData name="DANG KHOA LE" userId="S::103844421@student.swin.edu.au::1f5f457a-11fb-4a79-9dec-fe88eead2d27" providerId="AD" clId="Web-{F052055A-67CE-E3C1-6B6A-855838E4E464}" dt="2025-06-01T04:18:17.758" v="395" actId="1076"/>
          <ac:spMkLst>
            <pc:docMk/>
            <pc:sldMk cId="2906012020" sldId="282"/>
            <ac:spMk id="15" creationId="{FA8629D0-6F76-66CD-FEF8-BB4B1981D02B}"/>
          </ac:spMkLst>
        </pc:spChg>
        <pc:spChg chg="mod">
          <ac:chgData name="DANG KHOA LE" userId="S::103844421@student.swin.edu.au::1f5f457a-11fb-4a79-9dec-fe88eead2d27" providerId="AD" clId="Web-{F052055A-67CE-E3C1-6B6A-855838E4E464}" dt="2025-06-01T04:18:17.774" v="396" actId="1076"/>
          <ac:spMkLst>
            <pc:docMk/>
            <pc:sldMk cId="2906012020" sldId="282"/>
            <ac:spMk id="16" creationId="{20F05303-D70F-0360-4EC1-19BE0CEF8A1F}"/>
          </ac:spMkLst>
        </pc:spChg>
        <pc:spChg chg="add del mod">
          <ac:chgData name="DANG KHOA LE" userId="S::103844421@student.swin.edu.au::1f5f457a-11fb-4a79-9dec-fe88eead2d27" providerId="AD" clId="Web-{F052055A-67CE-E3C1-6B6A-855838E4E464}" dt="2025-06-01T04:17:58.929" v="389" actId="1076"/>
          <ac:spMkLst>
            <pc:docMk/>
            <pc:sldMk cId="2906012020" sldId="282"/>
            <ac:spMk id="17" creationId="{3AB317C7-D68A-8F55-C6DB-D3CE53ADD3A8}"/>
          </ac:spMkLst>
        </pc:spChg>
        <pc:spChg chg="add del mod">
          <ac:chgData name="DANG KHOA LE" userId="S::103844421@student.swin.edu.au::1f5f457a-11fb-4a79-9dec-fe88eead2d27" providerId="AD" clId="Web-{F052055A-67CE-E3C1-6B6A-855838E4E464}" dt="2025-06-01T04:17:58.945" v="390" actId="1076"/>
          <ac:spMkLst>
            <pc:docMk/>
            <pc:sldMk cId="2906012020" sldId="282"/>
            <ac:spMk id="18" creationId="{53A34104-141C-CB30-5488-D76748B83E37}"/>
          </ac:spMkLst>
        </pc:spChg>
        <pc:spChg chg="add del mod">
          <ac:chgData name="DANG KHOA LE" userId="S::103844421@student.swin.edu.au::1f5f457a-11fb-4a79-9dec-fe88eead2d27" providerId="AD" clId="Web-{F052055A-67CE-E3C1-6B6A-855838E4E464}" dt="2025-06-01T04:06:41.227" v="238"/>
          <ac:spMkLst>
            <pc:docMk/>
            <pc:sldMk cId="2906012020" sldId="282"/>
            <ac:spMk id="19" creationId="{834EFFD8-42ED-5727-2E9D-EA40E5A21B5C}"/>
          </ac:spMkLst>
        </pc:spChg>
        <pc:picChg chg="add del mod">
          <ac:chgData name="DANG KHOA LE" userId="S::103844421@student.swin.edu.au::1f5f457a-11fb-4a79-9dec-fe88eead2d27" providerId="AD" clId="Web-{F052055A-67CE-E3C1-6B6A-855838E4E464}" dt="2025-06-01T04:18:17.789" v="397" actId="1076"/>
          <ac:picMkLst>
            <pc:docMk/>
            <pc:sldMk cId="2906012020" sldId="282"/>
            <ac:picMk id="20" creationId="{E317655B-29B7-78AB-0B01-239501A3B5D0}"/>
          </ac:picMkLst>
        </pc:picChg>
        <pc:picChg chg="add del mod">
          <ac:chgData name="DANG KHOA LE" userId="S::103844421@student.swin.edu.au::1f5f457a-11fb-4a79-9dec-fe88eead2d27" providerId="AD" clId="Web-{F052055A-67CE-E3C1-6B6A-855838E4E464}" dt="2025-06-01T04:07:22.149" v="251"/>
          <ac:picMkLst>
            <pc:docMk/>
            <pc:sldMk cId="2906012020" sldId="282"/>
            <ac:picMk id="21" creationId="{CF6B6C2A-B6A2-5E9B-ACF3-4C82234F2B64}"/>
          </ac:picMkLst>
        </pc:picChg>
        <pc:picChg chg="add mod modCrop">
          <ac:chgData name="DANG KHOA LE" userId="S::103844421@student.swin.edu.au::1f5f457a-11fb-4a79-9dec-fe88eead2d27" providerId="AD" clId="Web-{F052055A-67CE-E3C1-6B6A-855838E4E464}" dt="2025-06-01T04:18:17.820" v="398" actId="1076"/>
          <ac:picMkLst>
            <pc:docMk/>
            <pc:sldMk cId="2906012020" sldId="282"/>
            <ac:picMk id="22" creationId="{3C63B71B-24E8-1557-B4D8-CAA30A1CEB64}"/>
          </ac:picMkLst>
        </pc:picChg>
        <pc:picChg chg="add mod">
          <ac:chgData name="DANG KHOA LE" userId="S::103844421@student.swin.edu.au::1f5f457a-11fb-4a79-9dec-fe88eead2d27" providerId="AD" clId="Web-{F052055A-67CE-E3C1-6B6A-855838E4E464}" dt="2025-06-01T04:17:59.007" v="393" actId="1076"/>
          <ac:picMkLst>
            <pc:docMk/>
            <pc:sldMk cId="2906012020" sldId="282"/>
            <ac:picMk id="23" creationId="{6BBE9823-E03E-B119-7456-4D6E6968AD88}"/>
          </ac:picMkLst>
        </pc:picChg>
      </pc:sldChg>
      <pc:sldChg chg="modTransition">
        <pc:chgData name="DANG KHOA LE" userId="S::103844421@student.swin.edu.au::1f5f457a-11fb-4a79-9dec-fe88eead2d27" providerId="AD" clId="Web-{F052055A-67CE-E3C1-6B6A-855838E4E464}" dt="2025-06-01T02:44:57.695" v="90"/>
        <pc:sldMkLst>
          <pc:docMk/>
          <pc:sldMk cId="4119394307" sldId="283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5:01.821" v="92"/>
        <pc:sldMkLst>
          <pc:docMk/>
          <pc:sldMk cId="32805546" sldId="284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6:21.901" v="114"/>
        <pc:sldMkLst>
          <pc:docMk/>
          <pc:sldMk cId="1966147769" sldId="285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6:12.744" v="111"/>
        <pc:sldMkLst>
          <pc:docMk/>
          <pc:sldMk cId="561171282" sldId="286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39:13.124" v="22"/>
        <pc:sldMkLst>
          <pc:docMk/>
          <pc:sldMk cId="2958812106" sldId="287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1:14.330" v="45"/>
        <pc:sldMkLst>
          <pc:docMk/>
          <pc:sldMk cId="337170686" sldId="288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5:00.711" v="91"/>
        <pc:sldMkLst>
          <pc:docMk/>
          <pc:sldMk cId="2484997736" sldId="289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4:38.757" v="86"/>
        <pc:sldMkLst>
          <pc:docMk/>
          <pc:sldMk cId="3039221728" sldId="290"/>
        </pc:sldMkLst>
      </pc:sldChg>
      <pc:sldChg chg="addSp modTransition">
        <pc:chgData name="DANG KHOA LE" userId="S::103844421@student.swin.edu.au::1f5f457a-11fb-4a79-9dec-fe88eead2d27" providerId="AD" clId="Web-{F052055A-67CE-E3C1-6B6A-855838E4E464}" dt="2025-06-01T02:45:25.571" v="99"/>
        <pc:sldMkLst>
          <pc:docMk/>
          <pc:sldMk cId="2132076154" sldId="291"/>
        </pc:sldMkLst>
        <pc:picChg chg="add">
          <ac:chgData name="DANG KHOA LE" userId="S::103844421@student.swin.edu.au::1f5f457a-11fb-4a79-9dec-fe88eead2d27" providerId="AD" clId="Web-{F052055A-67CE-E3C1-6B6A-855838E4E464}" dt="2025-06-01T02:40:54.220" v="38"/>
          <ac:picMkLst>
            <pc:docMk/>
            <pc:sldMk cId="2132076154" sldId="291"/>
            <ac:picMk id="8" creationId="{5117041B-1A80-4AB7-BF8F-5ADEF88B2492}"/>
          </ac:picMkLst>
        </pc:picChg>
      </pc:sldChg>
      <pc:sldChg chg="modTransition">
        <pc:chgData name="DANG KHOA LE" userId="S::103844421@student.swin.edu.au::1f5f457a-11fb-4a79-9dec-fe88eead2d27" providerId="AD" clId="Web-{F052055A-67CE-E3C1-6B6A-855838E4E464}" dt="2025-06-01T02:45:39.509" v="100"/>
        <pc:sldMkLst>
          <pc:docMk/>
          <pc:sldMk cId="3065856875" sldId="295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5:40.556" v="101"/>
        <pc:sldMkLst>
          <pc:docMk/>
          <pc:sldMk cId="903463346" sldId="296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5:47.103" v="103"/>
        <pc:sldMkLst>
          <pc:docMk/>
          <pc:sldMk cId="3388032219" sldId="297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6:04.775" v="108"/>
        <pc:sldMkLst>
          <pc:docMk/>
          <pc:sldMk cId="3445864943" sldId="298"/>
        </pc:sldMkLst>
      </pc:sldChg>
      <pc:sldChg chg="modTransition">
        <pc:chgData name="DANG KHOA LE" userId="S::103844421@student.swin.edu.au::1f5f457a-11fb-4a79-9dec-fe88eead2d27" providerId="AD" clId="Web-{F052055A-67CE-E3C1-6B6A-855838E4E464}" dt="2025-06-01T02:46:07.900" v="109"/>
        <pc:sldMkLst>
          <pc:docMk/>
          <pc:sldMk cId="2884328192" sldId="299"/>
        </pc:sldMkLst>
      </pc:sldChg>
      <pc:sldChg chg="modSp modTransition">
        <pc:chgData name="DANG KHOA LE" userId="S::103844421@student.swin.edu.au::1f5f457a-11fb-4a79-9dec-fe88eead2d27" providerId="AD" clId="Web-{F052055A-67CE-E3C1-6B6A-855838E4E464}" dt="2025-06-01T02:46:09.650" v="110"/>
        <pc:sldMkLst>
          <pc:docMk/>
          <pc:sldMk cId="1795970510" sldId="300"/>
        </pc:sldMkLst>
        <pc:spChg chg="mod">
          <ac:chgData name="DANG KHOA LE" userId="S::103844421@student.swin.edu.au::1f5f457a-11fb-4a79-9dec-fe88eead2d27" providerId="AD" clId="Web-{F052055A-67CE-E3C1-6B6A-855838E4E464}" dt="2025-05-31T12:50:16.909" v="8" actId="20577"/>
          <ac:spMkLst>
            <pc:docMk/>
            <pc:sldMk cId="1795970510" sldId="300"/>
            <ac:spMk id="23" creationId="{4323C213-CEB4-F058-4A61-49573AE16741}"/>
          </ac:spMkLst>
        </pc:spChg>
      </pc:sldChg>
    </pc:docChg>
  </pc:docChgLst>
  <pc:docChgLst>
    <pc:chgData name="HIRUNI MENDIS" userId="S::104352161@student.swin.edu.au::c755e984-a5cb-426f-bef2-ed15f633ac67" providerId="AD" clId="Web-{6633CEED-9EC3-3DA7-1F80-BADEDBEFD43E}"/>
    <pc:docChg chg="modSld">
      <pc:chgData name="HIRUNI MENDIS" userId="S::104352161@student.swin.edu.au::c755e984-a5cb-426f-bef2-ed15f633ac67" providerId="AD" clId="Web-{6633CEED-9EC3-3DA7-1F80-BADEDBEFD43E}" dt="2025-06-01T08:21:13.258" v="1" actId="14100"/>
      <pc:docMkLst>
        <pc:docMk/>
      </pc:docMkLst>
      <pc:sldChg chg="modSp">
        <pc:chgData name="HIRUNI MENDIS" userId="S::104352161@student.swin.edu.au::c755e984-a5cb-426f-bef2-ed15f633ac67" providerId="AD" clId="Web-{6633CEED-9EC3-3DA7-1F80-BADEDBEFD43E}" dt="2025-06-01T08:21:13.258" v="1" actId="14100"/>
        <pc:sldMkLst>
          <pc:docMk/>
          <pc:sldMk cId="2456368065" sldId="269"/>
        </pc:sldMkLst>
        <pc:picChg chg="mod">
          <ac:chgData name="HIRUNI MENDIS" userId="S::104352161@student.swin.edu.au::c755e984-a5cb-426f-bef2-ed15f633ac67" providerId="AD" clId="Web-{6633CEED-9EC3-3DA7-1F80-BADEDBEFD43E}" dt="2025-06-01T08:21:13.258" v="1" actId="14100"/>
          <ac:picMkLst>
            <pc:docMk/>
            <pc:sldMk cId="2456368065" sldId="269"/>
            <ac:picMk id="10" creationId="{960B25EE-D883-F39D-00AD-19BB790998BC}"/>
          </ac:picMkLst>
        </pc:picChg>
      </pc:sldChg>
    </pc:docChg>
  </pc:docChgLst>
  <pc:docChgLst>
    <pc:chgData name="HARRISON ASHFORD" userId="S::104724469@student.swin.edu.au::71ef99bd-bb8f-4ed9-9afd-5ae7c937c306" providerId="AD" clId="Web-{8E4D2E6B-52D7-1C92-6E8F-D1987D1CDD6C}"/>
    <pc:docChg chg="addSld modSld">
      <pc:chgData name="HARRISON ASHFORD" userId="S::104724469@student.swin.edu.au::71ef99bd-bb8f-4ed9-9afd-5ae7c937c306" providerId="AD" clId="Web-{8E4D2E6B-52D7-1C92-6E8F-D1987D1CDD6C}" dt="2025-05-31T02:56:10.124" v="619"/>
      <pc:docMkLst>
        <pc:docMk/>
      </pc:docMkLst>
      <pc:sldChg chg="addSp delSp modSp mod setBg">
        <pc:chgData name="HARRISON ASHFORD" userId="S::104724469@student.swin.edu.au::71ef99bd-bb8f-4ed9-9afd-5ae7c937c306" providerId="AD" clId="Web-{8E4D2E6B-52D7-1C92-6E8F-D1987D1CDD6C}" dt="2025-05-30T06:00:17.660" v="35" actId="1076"/>
        <pc:sldMkLst>
          <pc:docMk/>
          <pc:sldMk cId="109857222" sldId="256"/>
        </pc:sldMkLst>
        <pc:spChg chg="mod">
          <ac:chgData name="HARRISON ASHFORD" userId="S::104724469@student.swin.edu.au::71ef99bd-bb8f-4ed9-9afd-5ae7c937c306" providerId="AD" clId="Web-{8E4D2E6B-52D7-1C92-6E8F-D1987D1CDD6C}" dt="2025-05-30T05:58:06.438" v="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ARRISON ASHFORD" userId="S::104724469@student.swin.edu.au::71ef99bd-bb8f-4ed9-9afd-5ae7c937c306" providerId="AD" clId="Web-{8E4D2E6B-52D7-1C92-6E8F-D1987D1CDD6C}" dt="2025-05-30T05:58:23.767" v="9" actId="20577"/>
          <ac:spMkLst>
            <pc:docMk/>
            <pc:sldMk cId="109857222" sldId="256"/>
            <ac:spMk id="3" creationId="{00000000-0000-0000-0000-000000000000}"/>
          </ac:spMkLst>
        </pc:spChg>
        <pc:picChg chg="add mod ord">
          <ac:chgData name="HARRISON ASHFORD" userId="S::104724469@student.swin.edu.au::71ef99bd-bb8f-4ed9-9afd-5ae7c937c306" providerId="AD" clId="Web-{8E4D2E6B-52D7-1C92-6E8F-D1987D1CDD6C}" dt="2025-05-30T05:59:37.159" v="13"/>
          <ac:picMkLst>
            <pc:docMk/>
            <pc:sldMk cId="109857222" sldId="256"/>
            <ac:picMk id="5" creationId="{B1EC6577-3EB6-2429-ED62-96F785A7B57D}"/>
          </ac:picMkLst>
        </pc:picChg>
      </pc:sldChg>
      <pc:sldChg chg="addSp modSp mod setBg">
        <pc:chgData name="HARRISON ASHFORD" userId="S::104724469@student.swin.edu.au::71ef99bd-bb8f-4ed9-9afd-5ae7c937c306" providerId="AD" clId="Web-{8E4D2E6B-52D7-1C92-6E8F-D1987D1CDD6C}" dt="2025-05-30T06:16:00.965" v="370" actId="1076"/>
        <pc:sldMkLst>
          <pc:docMk/>
          <pc:sldMk cId="1416360284" sldId="257"/>
        </pc:sldMkLst>
        <pc:spChg chg="mod">
          <ac:chgData name="HARRISON ASHFORD" userId="S::104724469@student.swin.edu.au::71ef99bd-bb8f-4ed9-9afd-5ae7c937c306" providerId="AD" clId="Web-{8E4D2E6B-52D7-1C92-6E8F-D1987D1CDD6C}" dt="2025-05-30T06:15:30.777" v="357" actId="1076"/>
          <ac:spMkLst>
            <pc:docMk/>
            <pc:sldMk cId="1416360284" sldId="257"/>
            <ac:spMk id="2" creationId="{A69C0AB1-196C-87D2-40D1-695CA7755073}"/>
          </ac:spMkLst>
        </pc:spChg>
        <pc:spChg chg="mod">
          <ac:chgData name="HARRISON ASHFORD" userId="S::104724469@student.swin.edu.au::71ef99bd-bb8f-4ed9-9afd-5ae7c937c306" providerId="AD" clId="Web-{8E4D2E6B-52D7-1C92-6E8F-D1987D1CDD6C}" dt="2025-05-30T06:14:48.714" v="355" actId="20577"/>
          <ac:spMkLst>
            <pc:docMk/>
            <pc:sldMk cId="1416360284" sldId="257"/>
            <ac:spMk id="3" creationId="{D4DB4A76-CCDC-5FA1-4C1B-EFBBB49D5C3C}"/>
          </ac:spMkLst>
        </pc:spChg>
        <pc:spChg chg="add mod">
          <ac:chgData name="HARRISON ASHFORD" userId="S::104724469@student.swin.edu.au::71ef99bd-bb8f-4ed9-9afd-5ae7c937c306" providerId="AD" clId="Web-{8E4D2E6B-52D7-1C92-6E8F-D1987D1CDD6C}" dt="2025-05-30T06:10:01.507" v="86" actId="20577"/>
          <ac:spMkLst>
            <pc:docMk/>
            <pc:sldMk cId="1416360284" sldId="257"/>
            <ac:spMk id="5" creationId="{75C3B91C-3035-C4B0-5337-F19026B25A6A}"/>
          </ac:spMkLst>
        </pc:spChg>
        <pc:spChg chg="add">
          <ac:chgData name="HARRISON ASHFORD" userId="S::104724469@student.swin.edu.au::71ef99bd-bb8f-4ed9-9afd-5ae7c937c306" providerId="AD" clId="Web-{8E4D2E6B-52D7-1C92-6E8F-D1987D1CDD6C}" dt="2025-05-30T06:07:06.958" v="39"/>
          <ac:spMkLst>
            <pc:docMk/>
            <pc:sldMk cId="1416360284" sldId="257"/>
            <ac:spMk id="9" creationId="{F13C74B1-5B17-4795-BED0-7140497B445A}"/>
          </ac:spMkLst>
        </pc:spChg>
        <pc:spChg chg="add">
          <ac:chgData name="HARRISON ASHFORD" userId="S::104724469@student.swin.edu.au::71ef99bd-bb8f-4ed9-9afd-5ae7c937c306" providerId="AD" clId="Web-{8E4D2E6B-52D7-1C92-6E8F-D1987D1CDD6C}" dt="2025-05-30T06:07:06.958" v="39"/>
          <ac:spMkLst>
            <pc:docMk/>
            <pc:sldMk cId="1416360284" sldId="257"/>
            <ac:spMk id="11" creationId="{D4974D33-8DC5-464E-8C6D-BE58F0669C17}"/>
          </ac:spMkLst>
        </pc:spChg>
        <pc:picChg chg="add mod modCrop">
          <ac:chgData name="HARRISON ASHFORD" userId="S::104724469@student.swin.edu.au::71ef99bd-bb8f-4ed9-9afd-5ae7c937c306" providerId="AD" clId="Web-{8E4D2E6B-52D7-1C92-6E8F-D1987D1CDD6C}" dt="2025-05-30T06:09:04.257" v="54" actId="1076"/>
          <ac:picMkLst>
            <pc:docMk/>
            <pc:sldMk cId="1416360284" sldId="257"/>
            <ac:picMk id="4" creationId="{982C5BC4-0B92-91A7-E9CE-CE72547653D7}"/>
          </ac:picMkLst>
        </pc:picChg>
      </pc:sldChg>
      <pc:sldChg chg="addSp delSp modSp mod setBg">
        <pc:chgData name="HARRISON ASHFORD" userId="S::104724469@student.swin.edu.au::71ef99bd-bb8f-4ed9-9afd-5ae7c937c306" providerId="AD" clId="Web-{8E4D2E6B-52D7-1C92-6E8F-D1987D1CDD6C}" dt="2025-05-30T06:28:12.990" v="412" actId="20577"/>
        <pc:sldMkLst>
          <pc:docMk/>
          <pc:sldMk cId="1411492464" sldId="258"/>
        </pc:sldMkLst>
        <pc:spChg chg="mod">
          <ac:chgData name="HARRISON ASHFORD" userId="S::104724469@student.swin.edu.au::71ef99bd-bb8f-4ed9-9afd-5ae7c937c306" providerId="AD" clId="Web-{8E4D2E6B-52D7-1C92-6E8F-D1987D1CDD6C}" dt="2025-05-30T06:26:16.176" v="395"/>
          <ac:spMkLst>
            <pc:docMk/>
            <pc:sldMk cId="1411492464" sldId="258"/>
            <ac:spMk id="2" creationId="{E12E6FD1-C3BD-142E-4D60-B5B07F0AF44B}"/>
          </ac:spMkLst>
        </pc:spChg>
        <pc:spChg chg="mod ord">
          <ac:chgData name="HARRISON ASHFORD" userId="S::104724469@student.swin.edu.au::71ef99bd-bb8f-4ed9-9afd-5ae7c937c306" providerId="AD" clId="Web-{8E4D2E6B-52D7-1C92-6E8F-D1987D1CDD6C}" dt="2025-05-30T06:26:39.207" v="397" actId="14100"/>
          <ac:spMkLst>
            <pc:docMk/>
            <pc:sldMk cId="1411492464" sldId="258"/>
            <ac:spMk id="3" creationId="{EB2FEC97-9644-FBB3-C22F-2A6E4ECA4BDB}"/>
          </ac:spMkLst>
        </pc:spChg>
        <pc:spChg chg="add">
          <ac:chgData name="HARRISON ASHFORD" userId="S::104724469@student.swin.edu.au::71ef99bd-bb8f-4ed9-9afd-5ae7c937c306" providerId="AD" clId="Web-{8E4D2E6B-52D7-1C92-6E8F-D1987D1CDD6C}" dt="2025-05-30T06:26:16.176" v="395"/>
          <ac:spMkLst>
            <pc:docMk/>
            <pc:sldMk cId="1411492464" sldId="258"/>
            <ac:spMk id="7" creationId="{D009D6D5-DAC2-4A8B-A17A-E206B9012D09}"/>
          </ac:spMkLst>
        </pc:spChg>
        <pc:picChg chg="add mod">
          <ac:chgData name="HARRISON ASHFORD" userId="S::104724469@student.swin.edu.au::71ef99bd-bb8f-4ed9-9afd-5ae7c937c306" providerId="AD" clId="Web-{8E4D2E6B-52D7-1C92-6E8F-D1987D1CDD6C}" dt="2025-05-30T06:26:35.973" v="396" actId="1076"/>
          <ac:picMkLst>
            <pc:docMk/>
            <pc:sldMk cId="1411492464" sldId="258"/>
            <ac:picMk id="5" creationId="{05BED1A3-AF22-18EF-E6F9-69D678B03682}"/>
          </ac:picMkLst>
        </pc:picChg>
      </pc:sldChg>
      <pc:sldChg chg="addSp delSp modSp mod setBg">
        <pc:chgData name="HARRISON ASHFORD" userId="S::104724469@student.swin.edu.au::71ef99bd-bb8f-4ed9-9afd-5ae7c937c306" providerId="AD" clId="Web-{8E4D2E6B-52D7-1C92-6E8F-D1987D1CDD6C}" dt="2025-05-31T02:56:10.124" v="619"/>
        <pc:sldMkLst>
          <pc:docMk/>
          <pc:sldMk cId="2563608185" sldId="260"/>
        </pc:sldMkLst>
        <pc:spChg chg="mod">
          <ac:chgData name="HARRISON ASHFORD" userId="S::104724469@student.swin.edu.au::71ef99bd-bb8f-4ed9-9afd-5ae7c937c306" providerId="AD" clId="Web-{8E4D2E6B-52D7-1C92-6E8F-D1987D1CDD6C}" dt="2025-05-31T02:56:10.124" v="619"/>
          <ac:spMkLst>
            <pc:docMk/>
            <pc:sldMk cId="2563608185" sldId="260"/>
            <ac:spMk id="2" creationId="{6AEA0FBC-E185-2CB9-409C-3FED4C06B6A9}"/>
          </ac:spMkLst>
        </pc:spChg>
        <pc:spChg chg="mod">
          <ac:chgData name="HARRISON ASHFORD" userId="S::104724469@student.swin.edu.au::71ef99bd-bb8f-4ed9-9afd-5ae7c937c306" providerId="AD" clId="Web-{8E4D2E6B-52D7-1C92-6E8F-D1987D1CDD6C}" dt="2025-05-31T02:56:10.124" v="619"/>
          <ac:spMkLst>
            <pc:docMk/>
            <pc:sldMk cId="2563608185" sldId="260"/>
            <ac:spMk id="3" creationId="{08239566-3D7E-B3F9-2923-CAAC78375258}"/>
          </ac:spMkLst>
        </pc:spChg>
        <pc:picChg chg="add mod ord">
          <ac:chgData name="HARRISON ASHFORD" userId="S::104724469@student.swin.edu.au::71ef99bd-bb8f-4ed9-9afd-5ae7c937c306" providerId="AD" clId="Web-{8E4D2E6B-52D7-1C92-6E8F-D1987D1CDD6C}" dt="2025-05-31T02:56:10.124" v="619"/>
          <ac:picMkLst>
            <pc:docMk/>
            <pc:sldMk cId="2563608185" sldId="260"/>
            <ac:picMk id="5" creationId="{1B187671-C497-4ADB-50DE-0E12E854CF75}"/>
          </ac:picMkLst>
        </pc:picChg>
      </pc:sldChg>
      <pc:sldChg chg="modSp">
        <pc:chgData name="HARRISON ASHFORD" userId="S::104724469@student.swin.edu.au::71ef99bd-bb8f-4ed9-9afd-5ae7c937c306" providerId="AD" clId="Web-{8E4D2E6B-52D7-1C92-6E8F-D1987D1CDD6C}" dt="2025-05-30T06:39:50.874" v="564" actId="20577"/>
        <pc:sldMkLst>
          <pc:docMk/>
          <pc:sldMk cId="2094718822" sldId="267"/>
        </pc:sldMkLst>
        <pc:spChg chg="mod">
          <ac:chgData name="HARRISON ASHFORD" userId="S::104724469@student.swin.edu.au::71ef99bd-bb8f-4ed9-9afd-5ae7c937c306" providerId="AD" clId="Web-{8E4D2E6B-52D7-1C92-6E8F-D1987D1CDD6C}" dt="2025-05-30T06:39:50.874" v="564" actId="20577"/>
          <ac:spMkLst>
            <pc:docMk/>
            <pc:sldMk cId="2094718822" sldId="267"/>
            <ac:spMk id="2" creationId="{196AED4E-4A39-71BF-B2AC-421411F53169}"/>
          </ac:spMkLst>
        </pc:spChg>
      </pc:sldChg>
      <pc:sldChg chg="addSp modSp mod setBg">
        <pc:chgData name="HARRISON ASHFORD" userId="S::104724469@student.swin.edu.au::71ef99bd-bb8f-4ed9-9afd-5ae7c937c306" providerId="AD" clId="Web-{8E4D2E6B-52D7-1C92-6E8F-D1987D1CDD6C}" dt="2025-05-30T06:50:54.679" v="587" actId="1076"/>
        <pc:sldMkLst>
          <pc:docMk/>
          <pc:sldMk cId="4185419641" sldId="268"/>
        </pc:sldMkLst>
        <pc:spChg chg="mod">
          <ac:chgData name="HARRISON ASHFORD" userId="S::104724469@student.swin.edu.au::71ef99bd-bb8f-4ed9-9afd-5ae7c937c306" providerId="AD" clId="Web-{8E4D2E6B-52D7-1C92-6E8F-D1987D1CDD6C}" dt="2025-05-30T06:49:58.959" v="581" actId="1076"/>
          <ac:spMkLst>
            <pc:docMk/>
            <pc:sldMk cId="4185419641" sldId="268"/>
            <ac:spMk id="2" creationId="{C22EBB2C-7214-C687-09AC-2178FDC224EF}"/>
          </ac:spMkLst>
        </pc:spChg>
        <pc:spChg chg="mod">
          <ac:chgData name="HARRISON ASHFORD" userId="S::104724469@student.swin.edu.au::71ef99bd-bb8f-4ed9-9afd-5ae7c937c306" providerId="AD" clId="Web-{8E4D2E6B-52D7-1C92-6E8F-D1987D1CDD6C}" dt="2025-05-30T06:50:51.538" v="586" actId="20577"/>
          <ac:spMkLst>
            <pc:docMk/>
            <pc:sldMk cId="4185419641" sldId="268"/>
            <ac:spMk id="3" creationId="{B131DFC5-E33D-82B0-094B-06DA602B2423}"/>
          </ac:spMkLst>
        </pc:spChg>
        <pc:spChg chg="add">
          <ac:chgData name="HARRISON ASHFORD" userId="S::104724469@student.swin.edu.au::71ef99bd-bb8f-4ed9-9afd-5ae7c937c306" providerId="AD" clId="Web-{8E4D2E6B-52D7-1C92-6E8F-D1987D1CDD6C}" dt="2025-05-30T06:49:26.490" v="573"/>
          <ac:spMkLst>
            <pc:docMk/>
            <pc:sldMk cId="4185419641" sldId="268"/>
            <ac:spMk id="9" creationId="{D009D6D5-DAC2-4A8B-A17A-E206B9012D09}"/>
          </ac:spMkLst>
        </pc:spChg>
        <pc:picChg chg="add mod">
          <ac:chgData name="HARRISON ASHFORD" userId="S::104724469@student.swin.edu.au::71ef99bd-bb8f-4ed9-9afd-5ae7c937c306" providerId="AD" clId="Web-{8E4D2E6B-52D7-1C92-6E8F-D1987D1CDD6C}" dt="2025-05-30T06:50:54.679" v="587" actId="1076"/>
          <ac:picMkLst>
            <pc:docMk/>
            <pc:sldMk cId="4185419641" sldId="268"/>
            <ac:picMk id="4" creationId="{EBB6396D-F933-250B-687C-028E9BB05391}"/>
          </ac:picMkLst>
        </pc:picChg>
      </pc:sldChg>
      <pc:sldChg chg="addSp delSp modSp mod setBg">
        <pc:chgData name="HARRISON ASHFORD" userId="S::104724469@student.swin.edu.au::71ef99bd-bb8f-4ed9-9afd-5ae7c937c306" providerId="AD" clId="Web-{8E4D2E6B-52D7-1C92-6E8F-D1987D1CDD6C}" dt="2025-05-30T06:39:31.592" v="556"/>
        <pc:sldMkLst>
          <pc:docMk/>
          <pc:sldMk cId="2456368065" sldId="269"/>
        </pc:sldMkLst>
        <pc:spChg chg="mod">
          <ac:chgData name="HARRISON ASHFORD" userId="S::104724469@student.swin.edu.au::71ef99bd-bb8f-4ed9-9afd-5ae7c937c306" providerId="AD" clId="Web-{8E4D2E6B-52D7-1C92-6E8F-D1987D1CDD6C}" dt="2025-05-30T06:37:40.966" v="428"/>
          <ac:spMkLst>
            <pc:docMk/>
            <pc:sldMk cId="2456368065" sldId="269"/>
            <ac:spMk id="2" creationId="{6016939D-F27F-C5F3-B029-838D74504879}"/>
          </ac:spMkLst>
        </pc:spChg>
        <pc:spChg chg="mod">
          <ac:chgData name="HARRISON ASHFORD" userId="S::104724469@student.swin.edu.au::71ef99bd-bb8f-4ed9-9afd-5ae7c937c306" providerId="AD" clId="Web-{8E4D2E6B-52D7-1C92-6E8F-D1987D1CDD6C}" dt="2025-05-30T06:39:26.795" v="553" actId="20577"/>
          <ac:spMkLst>
            <pc:docMk/>
            <pc:sldMk cId="2456368065" sldId="269"/>
            <ac:spMk id="3" creationId="{D8A2A4FD-7A4C-51C5-B7E9-7759EA3A691F}"/>
          </ac:spMkLst>
        </pc:spChg>
        <pc:spChg chg="add">
          <ac:chgData name="HARRISON ASHFORD" userId="S::104724469@student.swin.edu.au::71ef99bd-bb8f-4ed9-9afd-5ae7c937c306" providerId="AD" clId="Web-{8E4D2E6B-52D7-1C92-6E8F-D1987D1CDD6C}" dt="2025-05-30T06:37:40.966" v="428"/>
          <ac:spMkLst>
            <pc:docMk/>
            <pc:sldMk cId="2456368065" sldId="269"/>
            <ac:spMk id="9" creationId="{77C59BEC-C4CC-4741-B975-08C543178D3D}"/>
          </ac:spMkLst>
        </pc:spChg>
      </pc:sldChg>
      <pc:sldChg chg="addSp delSp modSp mod setBg">
        <pc:chgData name="HARRISON ASHFORD" userId="S::104724469@student.swin.edu.au::71ef99bd-bb8f-4ed9-9afd-5ae7c937c306" providerId="AD" clId="Web-{8E4D2E6B-52D7-1C92-6E8F-D1987D1CDD6C}" dt="2025-05-30T06:58:34.153" v="602" actId="20577"/>
        <pc:sldMkLst>
          <pc:docMk/>
          <pc:sldMk cId="151239934" sldId="270"/>
        </pc:sldMkLst>
        <pc:spChg chg="mod">
          <ac:chgData name="HARRISON ASHFORD" userId="S::104724469@student.swin.edu.au::71ef99bd-bb8f-4ed9-9afd-5ae7c937c306" providerId="AD" clId="Web-{8E4D2E6B-52D7-1C92-6E8F-D1987D1CDD6C}" dt="2025-05-30T06:58:25.872" v="601"/>
          <ac:spMkLst>
            <pc:docMk/>
            <pc:sldMk cId="151239934" sldId="270"/>
            <ac:spMk id="2" creationId="{A7EDC96C-3226-C046-E5A7-06DDF78A02F0}"/>
          </ac:spMkLst>
        </pc:spChg>
        <pc:spChg chg="mod">
          <ac:chgData name="HARRISON ASHFORD" userId="S::104724469@student.swin.edu.au::71ef99bd-bb8f-4ed9-9afd-5ae7c937c306" providerId="AD" clId="Web-{8E4D2E6B-52D7-1C92-6E8F-D1987D1CDD6C}" dt="2025-05-30T06:58:34.153" v="602" actId="20577"/>
          <ac:spMkLst>
            <pc:docMk/>
            <pc:sldMk cId="151239934" sldId="270"/>
            <ac:spMk id="3" creationId="{C943F2A7-87FA-10D0-349E-F134E9A1CE07}"/>
          </ac:spMkLst>
        </pc:spChg>
        <pc:spChg chg="add">
          <ac:chgData name="HARRISON ASHFORD" userId="S::104724469@student.swin.edu.au::71ef99bd-bb8f-4ed9-9afd-5ae7c937c306" providerId="AD" clId="Web-{8E4D2E6B-52D7-1C92-6E8F-D1987D1CDD6C}" dt="2025-05-30T06:58:25.872" v="601"/>
          <ac:spMkLst>
            <pc:docMk/>
            <pc:sldMk cId="151239934" sldId="270"/>
            <ac:spMk id="16" creationId="{3ECBE1F1-D69B-4AFA-ABD5-8E41720EF6DE}"/>
          </ac:spMkLst>
        </pc:spChg>
        <pc:spChg chg="add">
          <ac:chgData name="HARRISON ASHFORD" userId="S::104724469@student.swin.edu.au::71ef99bd-bb8f-4ed9-9afd-5ae7c937c306" providerId="AD" clId="Web-{8E4D2E6B-52D7-1C92-6E8F-D1987D1CDD6C}" dt="2025-05-30T06:58:25.872" v="601"/>
          <ac:spMkLst>
            <pc:docMk/>
            <pc:sldMk cId="151239934" sldId="270"/>
            <ac:spMk id="18" creationId="{603A6265-E10C-4B85-9C20-E75FCAF9CC63}"/>
          </ac:spMkLst>
        </pc:spChg>
        <pc:picChg chg="add mod ord">
          <ac:chgData name="HARRISON ASHFORD" userId="S::104724469@student.swin.edu.au::71ef99bd-bb8f-4ed9-9afd-5ae7c937c306" providerId="AD" clId="Web-{8E4D2E6B-52D7-1C92-6E8F-D1987D1CDD6C}" dt="2025-05-30T06:58:25.872" v="601"/>
          <ac:picMkLst>
            <pc:docMk/>
            <pc:sldMk cId="151239934" sldId="270"/>
            <ac:picMk id="4" creationId="{85BD71CC-160F-D767-39C4-E05643AE205A}"/>
          </ac:picMkLst>
        </pc:picChg>
      </pc:sldChg>
      <pc:sldChg chg="new">
        <pc:chgData name="HARRISON ASHFORD" userId="S::104724469@student.swin.edu.au::71ef99bd-bb8f-4ed9-9afd-5ae7c937c306" providerId="AD" clId="Web-{8E4D2E6B-52D7-1C92-6E8F-D1987D1CDD6C}" dt="2025-05-31T02:55:16.388" v="617"/>
        <pc:sldMkLst>
          <pc:docMk/>
          <pc:sldMk cId="3039221728" sldId="290"/>
        </pc:sldMkLst>
      </pc:sldChg>
    </pc:docChg>
  </pc:docChgLst>
  <pc:docChgLst>
    <pc:chgData name="LEAH GRIFFITHS" userId="S::102109747@student.swin.edu.au::bf290793-3be6-4575-a3f5-c88ac844ec63" providerId="AD" clId="Web-{2E7BE1D9-85CA-13E8-F989-45531A9BFFA7}"/>
    <pc:docChg chg="addSld delSld modSld">
      <pc:chgData name="LEAH GRIFFITHS" userId="S::102109747@student.swin.edu.au::bf290793-3be6-4575-a3f5-c88ac844ec63" providerId="AD" clId="Web-{2E7BE1D9-85CA-13E8-F989-45531A9BFFA7}" dt="2025-05-31T08:15:22.575" v="2408"/>
      <pc:docMkLst>
        <pc:docMk/>
      </pc:docMkLst>
      <pc:sldChg chg="addSp delSp modSp modNotes">
        <pc:chgData name="LEAH GRIFFITHS" userId="S::102109747@student.swin.edu.au::bf290793-3be6-4575-a3f5-c88ac844ec63" providerId="AD" clId="Web-{2E7BE1D9-85CA-13E8-F989-45531A9BFFA7}" dt="2025-05-31T06:22:17.631" v="159"/>
        <pc:sldMkLst>
          <pc:docMk/>
          <pc:sldMk cId="3565322559" sldId="262"/>
        </pc:sldMkLst>
        <pc:spChg chg="mod">
          <ac:chgData name="LEAH GRIFFITHS" userId="S::102109747@student.swin.edu.au::bf290793-3be6-4575-a3f5-c88ac844ec63" providerId="AD" clId="Web-{2E7BE1D9-85CA-13E8-F989-45531A9BFFA7}" dt="2025-05-31T06:14:28.758" v="9" actId="20577"/>
          <ac:spMkLst>
            <pc:docMk/>
            <pc:sldMk cId="3565322559" sldId="262"/>
            <ac:spMk id="2" creationId="{2B547A22-8C99-471B-A457-7DC5D7AF2C39}"/>
          </ac:spMkLst>
        </pc:spChg>
      </pc:sldChg>
      <pc:sldChg chg="addSp delSp modSp add mod replId setBg addAnim delAnim modAnim modNotes">
        <pc:chgData name="LEAH GRIFFITHS" userId="S::102109747@student.swin.edu.au::bf290793-3be6-4575-a3f5-c88ac844ec63" providerId="AD" clId="Web-{2E7BE1D9-85CA-13E8-F989-45531A9BFFA7}" dt="2025-05-31T07:50:18.804" v="1278" actId="1076"/>
        <pc:sldMkLst>
          <pc:docMk/>
          <pc:sldMk cId="2132076154" sldId="291"/>
        </pc:sldMkLst>
        <pc:spChg chg="mod">
          <ac:chgData name="LEAH GRIFFITHS" userId="S::102109747@student.swin.edu.au::bf290793-3be6-4575-a3f5-c88ac844ec63" providerId="AD" clId="Web-{2E7BE1D9-85CA-13E8-F989-45531A9BFFA7}" dt="2025-05-31T07:31:05.511" v="737"/>
          <ac:spMkLst>
            <pc:docMk/>
            <pc:sldMk cId="2132076154" sldId="291"/>
            <ac:spMk id="2" creationId="{D26F09D1-5FB7-83F8-50D8-88F2178FEDC1}"/>
          </ac:spMkLst>
        </pc:spChg>
        <pc:spChg chg="mod ord">
          <ac:chgData name="LEAH GRIFFITHS" userId="S::102109747@student.swin.edu.au::bf290793-3be6-4575-a3f5-c88ac844ec63" providerId="AD" clId="Web-{2E7BE1D9-85CA-13E8-F989-45531A9BFFA7}" dt="2025-05-31T07:42:03.229" v="1212" actId="20577"/>
          <ac:spMkLst>
            <pc:docMk/>
            <pc:sldMk cId="2132076154" sldId="291"/>
            <ac:spMk id="5" creationId="{E0EEBD3A-85F8-9217-4B85-805CBCDEE820}"/>
          </ac:spMkLst>
        </pc:spChg>
        <pc:spChg chg="add">
          <ac:chgData name="LEAH GRIFFITHS" userId="S::102109747@student.swin.edu.au::bf290793-3be6-4575-a3f5-c88ac844ec63" providerId="AD" clId="Web-{2E7BE1D9-85CA-13E8-F989-45531A9BFFA7}" dt="2025-05-31T07:31:05.511" v="737"/>
          <ac:spMkLst>
            <pc:docMk/>
            <pc:sldMk cId="2132076154" sldId="291"/>
            <ac:spMk id="11" creationId="{D054AFA2-47AA-CB50-1EBA-7564CB8A7664}"/>
          </ac:spMkLst>
        </pc:spChg>
        <pc:picChg chg="add mod ord">
          <ac:chgData name="LEAH GRIFFITHS" userId="S::102109747@student.swin.edu.au::bf290793-3be6-4575-a3f5-c88ac844ec63" providerId="AD" clId="Web-{2E7BE1D9-85CA-13E8-F989-45531A9BFFA7}" dt="2025-05-31T07:48:59.659" v="1256" actId="1076"/>
          <ac:picMkLst>
            <pc:docMk/>
            <pc:sldMk cId="2132076154" sldId="291"/>
            <ac:picMk id="3" creationId="{377F7BDE-F51B-1138-7BAD-0275F5D63E39}"/>
          </ac:picMkLst>
        </pc:picChg>
        <pc:picChg chg="add mod modCrop">
          <ac:chgData name="LEAH GRIFFITHS" userId="S::102109747@student.swin.edu.au::bf290793-3be6-4575-a3f5-c88ac844ec63" providerId="AD" clId="Web-{2E7BE1D9-85CA-13E8-F989-45531A9BFFA7}" dt="2025-05-31T07:50:18.804" v="1278" actId="1076"/>
          <ac:picMkLst>
            <pc:docMk/>
            <pc:sldMk cId="2132076154" sldId="291"/>
            <ac:picMk id="4" creationId="{FBF741AB-253B-E070-A313-8CA3217C8FBB}"/>
          </ac:picMkLst>
        </pc:picChg>
        <pc:picChg chg="add mod">
          <ac:chgData name="LEAH GRIFFITHS" userId="S::102109747@student.swin.edu.au::bf290793-3be6-4575-a3f5-c88ac844ec63" providerId="AD" clId="Web-{2E7BE1D9-85CA-13E8-F989-45531A9BFFA7}" dt="2025-05-31T07:49:04.831" v="1257" actId="1076"/>
          <ac:picMkLst>
            <pc:docMk/>
            <pc:sldMk cId="2132076154" sldId="291"/>
            <ac:picMk id="6" creationId="{470020CD-A601-F07E-35C9-577A6407E1D9}"/>
          </ac:picMkLst>
        </pc:picChg>
        <pc:cxnChg chg="add">
          <ac:chgData name="LEAH GRIFFITHS" userId="S::102109747@student.swin.edu.au::bf290793-3be6-4575-a3f5-c88ac844ec63" providerId="AD" clId="Web-{2E7BE1D9-85CA-13E8-F989-45531A9BFFA7}" dt="2025-05-31T07:31:05.511" v="737"/>
          <ac:cxnSpMkLst>
            <pc:docMk/>
            <pc:sldMk cId="2132076154" sldId="291"/>
            <ac:cxnSpMk id="13" creationId="{37C77032-C865-6057-7D7A-E2743CFA20F9}"/>
          </ac:cxnSpMkLst>
        </pc:cxnChg>
      </pc:sldChg>
      <pc:sldChg chg="modSp add del replId modNotes">
        <pc:chgData name="LEAH GRIFFITHS" userId="S::102109747@student.swin.edu.au::bf290793-3be6-4575-a3f5-c88ac844ec63" providerId="AD" clId="Web-{2E7BE1D9-85CA-13E8-F989-45531A9BFFA7}" dt="2025-05-31T07:38:15.185" v="991"/>
        <pc:sldMkLst>
          <pc:docMk/>
          <pc:sldMk cId="2537412454" sldId="292"/>
        </pc:sldMkLst>
      </pc:sldChg>
      <pc:sldChg chg="add del replId">
        <pc:chgData name="LEAH GRIFFITHS" userId="S::102109747@student.swin.edu.au::bf290793-3be6-4575-a3f5-c88ac844ec63" providerId="AD" clId="Web-{2E7BE1D9-85CA-13E8-F989-45531A9BFFA7}" dt="2025-05-31T07:50:30.601" v="1279"/>
        <pc:sldMkLst>
          <pc:docMk/>
          <pc:sldMk cId="3763574777" sldId="293"/>
        </pc:sldMkLst>
      </pc:sldChg>
      <pc:sldChg chg="add replId">
        <pc:chgData name="LEAH GRIFFITHS" userId="S::102109747@student.swin.edu.au::bf290793-3be6-4575-a3f5-c88ac844ec63" providerId="AD" clId="Web-{2E7BE1D9-85CA-13E8-F989-45531A9BFFA7}" dt="2025-05-31T06:22:33.007" v="162"/>
        <pc:sldMkLst>
          <pc:docMk/>
          <pc:sldMk cId="1430682388" sldId="294"/>
        </pc:sldMkLst>
      </pc:sldChg>
      <pc:sldChg chg="addSp delSp modSp add replId delAnim modNotes">
        <pc:chgData name="LEAH GRIFFITHS" userId="S::102109747@student.swin.edu.au::bf290793-3be6-4575-a3f5-c88ac844ec63" providerId="AD" clId="Web-{2E7BE1D9-85CA-13E8-F989-45531A9BFFA7}" dt="2025-05-31T07:50:13.803" v="1276" actId="1076"/>
        <pc:sldMkLst>
          <pc:docMk/>
          <pc:sldMk cId="3065856875" sldId="295"/>
        </pc:sldMkLst>
        <pc:spChg chg="mod">
          <ac:chgData name="LEAH GRIFFITHS" userId="S::102109747@student.swin.edu.au::bf290793-3be6-4575-a3f5-c88ac844ec63" providerId="AD" clId="Web-{2E7BE1D9-85CA-13E8-F989-45531A9BFFA7}" dt="2025-05-31T07:38:48.484" v="1038" actId="20577"/>
          <ac:spMkLst>
            <pc:docMk/>
            <pc:sldMk cId="3065856875" sldId="295"/>
            <ac:spMk id="2" creationId="{8567E6C0-018B-7782-059C-2FB7E4E13BB1}"/>
          </ac:spMkLst>
        </pc:spChg>
        <pc:spChg chg="mod">
          <ac:chgData name="LEAH GRIFFITHS" userId="S::102109747@student.swin.edu.au::bf290793-3be6-4575-a3f5-c88ac844ec63" providerId="AD" clId="Web-{2E7BE1D9-85CA-13E8-F989-45531A9BFFA7}" dt="2025-05-31T07:49:40.599" v="1265" actId="1076"/>
          <ac:spMkLst>
            <pc:docMk/>
            <pc:sldMk cId="3065856875" sldId="295"/>
            <ac:spMk id="5" creationId="{1FADDAFA-84BD-C336-0532-DC4E1F22A833}"/>
          </ac:spMkLst>
        </pc:spChg>
        <pc:picChg chg="add mod">
          <ac:chgData name="LEAH GRIFFITHS" userId="S::102109747@student.swin.edu.au::bf290793-3be6-4575-a3f5-c88ac844ec63" providerId="AD" clId="Web-{2E7BE1D9-85CA-13E8-F989-45531A9BFFA7}" dt="2025-05-31T07:50:13.803" v="1276" actId="1076"/>
          <ac:picMkLst>
            <pc:docMk/>
            <pc:sldMk cId="3065856875" sldId="295"/>
            <ac:picMk id="7" creationId="{91586303-0A26-FA07-00D4-B3C1900E70F6}"/>
          </ac:picMkLst>
        </pc:picChg>
        <pc:picChg chg="add mod">
          <ac:chgData name="LEAH GRIFFITHS" userId="S::102109747@student.swin.edu.au::bf290793-3be6-4575-a3f5-c88ac844ec63" providerId="AD" clId="Web-{2E7BE1D9-85CA-13E8-F989-45531A9BFFA7}" dt="2025-05-31T07:49:24.129" v="1262" actId="1076"/>
          <ac:picMkLst>
            <pc:docMk/>
            <pc:sldMk cId="3065856875" sldId="295"/>
            <ac:picMk id="8" creationId="{5C3A1981-1B6E-DE39-32F2-7DD8BFF28567}"/>
          </ac:picMkLst>
        </pc:picChg>
        <pc:picChg chg="add mod">
          <ac:chgData name="LEAH GRIFFITHS" userId="S::102109747@student.swin.edu.au::bf290793-3be6-4575-a3f5-c88ac844ec63" providerId="AD" clId="Web-{2E7BE1D9-85CA-13E8-F989-45531A9BFFA7}" dt="2025-05-31T07:50:03.803" v="1274" actId="1076"/>
          <ac:picMkLst>
            <pc:docMk/>
            <pc:sldMk cId="3065856875" sldId="295"/>
            <ac:picMk id="9" creationId="{745F59E6-1CC0-3591-9D95-2A5E1E63FF2E}"/>
          </ac:picMkLst>
        </pc:picChg>
        <pc:picChg chg="add mod">
          <ac:chgData name="LEAH GRIFFITHS" userId="S::102109747@student.swin.edu.au::bf290793-3be6-4575-a3f5-c88ac844ec63" providerId="AD" clId="Web-{2E7BE1D9-85CA-13E8-F989-45531A9BFFA7}" dt="2025-05-31T07:49:57.740" v="1271" actId="1076"/>
          <ac:picMkLst>
            <pc:docMk/>
            <pc:sldMk cId="3065856875" sldId="295"/>
            <ac:picMk id="10" creationId="{8A93C3B8-8378-FE3C-E86B-F6C496AD2176}"/>
          </ac:picMkLst>
        </pc:picChg>
        <pc:picChg chg="add mod">
          <ac:chgData name="LEAH GRIFFITHS" userId="S::102109747@student.swin.edu.au::bf290793-3be6-4575-a3f5-c88ac844ec63" providerId="AD" clId="Web-{2E7BE1D9-85CA-13E8-F989-45531A9BFFA7}" dt="2025-05-31T07:49:52.896" v="1269" actId="1076"/>
          <ac:picMkLst>
            <pc:docMk/>
            <pc:sldMk cId="3065856875" sldId="295"/>
            <ac:picMk id="12" creationId="{0AA5AA37-D98D-8D91-2989-063450A69A00}"/>
          </ac:picMkLst>
        </pc:picChg>
      </pc:sldChg>
      <pc:sldChg chg="addSp delSp modSp add replId modNotes">
        <pc:chgData name="LEAH GRIFFITHS" userId="S::102109747@student.swin.edu.au::bf290793-3be6-4575-a3f5-c88ac844ec63" providerId="AD" clId="Web-{2E7BE1D9-85CA-13E8-F989-45531A9BFFA7}" dt="2025-05-31T08:04:44.274" v="2173"/>
        <pc:sldMkLst>
          <pc:docMk/>
          <pc:sldMk cId="903463346" sldId="296"/>
        </pc:sldMkLst>
        <pc:spChg chg="mod">
          <ac:chgData name="LEAH GRIFFITHS" userId="S::102109747@student.swin.edu.au::bf290793-3be6-4575-a3f5-c88ac844ec63" providerId="AD" clId="Web-{2E7BE1D9-85CA-13E8-F989-45531A9BFFA7}" dt="2025-05-31T07:52:51.422" v="1302" actId="20577"/>
          <ac:spMkLst>
            <pc:docMk/>
            <pc:sldMk cId="903463346" sldId="296"/>
            <ac:spMk id="2" creationId="{10B61C46-6608-3507-E5C9-F04653DF87CA}"/>
          </ac:spMkLst>
        </pc:spChg>
        <pc:spChg chg="mod">
          <ac:chgData name="LEAH GRIFFITHS" userId="S::102109747@student.swin.edu.au::bf290793-3be6-4575-a3f5-c88ac844ec63" providerId="AD" clId="Web-{2E7BE1D9-85CA-13E8-F989-45531A9BFFA7}" dt="2025-05-31T08:00:28.385" v="1793" actId="20577"/>
          <ac:spMkLst>
            <pc:docMk/>
            <pc:sldMk cId="903463346" sldId="296"/>
            <ac:spMk id="5" creationId="{F120EE06-1DB8-3D3B-01BB-A72F1D320998}"/>
          </ac:spMkLst>
        </pc:spChg>
        <pc:picChg chg="add mod">
          <ac:chgData name="LEAH GRIFFITHS" userId="S::102109747@student.swin.edu.au::bf290793-3be6-4575-a3f5-c88ac844ec63" providerId="AD" clId="Web-{2E7BE1D9-85CA-13E8-F989-45531A9BFFA7}" dt="2025-05-31T07:53:52.066" v="1316" actId="1076"/>
          <ac:picMkLst>
            <pc:docMk/>
            <pc:sldMk cId="903463346" sldId="296"/>
            <ac:picMk id="3" creationId="{E5937654-92D2-E462-C9CE-000EF5AE9F49}"/>
          </ac:picMkLst>
        </pc:picChg>
        <pc:picChg chg="add mod">
          <ac:chgData name="LEAH GRIFFITHS" userId="S::102109747@student.swin.edu.au::bf290793-3be6-4575-a3f5-c88ac844ec63" providerId="AD" clId="Web-{2E7BE1D9-85CA-13E8-F989-45531A9BFFA7}" dt="2025-05-31T07:53:50.878" v="1315" actId="1076"/>
          <ac:picMkLst>
            <pc:docMk/>
            <pc:sldMk cId="903463346" sldId="296"/>
            <ac:picMk id="4" creationId="{2E9D13E5-EF0C-0C1E-BB1C-FDE2066E1D2D}"/>
          </ac:picMkLst>
        </pc:picChg>
        <pc:picChg chg="add mod">
          <ac:chgData name="LEAH GRIFFITHS" userId="S::102109747@student.swin.edu.au::bf290793-3be6-4575-a3f5-c88ac844ec63" providerId="AD" clId="Web-{2E7BE1D9-85CA-13E8-F989-45531A9BFFA7}" dt="2025-05-31T07:54:21.005" v="1321" actId="1076"/>
          <ac:picMkLst>
            <pc:docMk/>
            <pc:sldMk cId="903463346" sldId="296"/>
            <ac:picMk id="6" creationId="{AC5A95B8-1823-E4BD-3B8D-07BF49C70F81}"/>
          </ac:picMkLst>
        </pc:picChg>
      </pc:sldChg>
      <pc:sldChg chg="addSp delSp modSp add replId modNotes">
        <pc:chgData name="LEAH GRIFFITHS" userId="S::102109747@student.swin.edu.au::bf290793-3be6-4575-a3f5-c88ac844ec63" providerId="AD" clId="Web-{2E7BE1D9-85CA-13E8-F989-45531A9BFFA7}" dt="2025-05-31T08:15:22.575" v="2408"/>
        <pc:sldMkLst>
          <pc:docMk/>
          <pc:sldMk cId="3388032219" sldId="297"/>
        </pc:sldMkLst>
        <pc:spChg chg="mod">
          <ac:chgData name="LEAH GRIFFITHS" userId="S::102109747@student.swin.edu.au::bf290793-3be6-4575-a3f5-c88ac844ec63" providerId="AD" clId="Web-{2E7BE1D9-85CA-13E8-F989-45531A9BFFA7}" dt="2025-05-31T08:05:23.917" v="2219" actId="20577"/>
          <ac:spMkLst>
            <pc:docMk/>
            <pc:sldMk cId="3388032219" sldId="297"/>
            <ac:spMk id="2" creationId="{604E3E09-F4ED-7E48-F636-7F3F9EE0E207}"/>
          </ac:spMkLst>
        </pc:spChg>
        <pc:picChg chg="add mod">
          <ac:chgData name="LEAH GRIFFITHS" userId="S::102109747@student.swin.edu.au::bf290793-3be6-4575-a3f5-c88ac844ec63" providerId="AD" clId="Web-{2E7BE1D9-85CA-13E8-F989-45531A9BFFA7}" dt="2025-05-31T08:05:49.121" v="2226" actId="1076"/>
          <ac:picMkLst>
            <pc:docMk/>
            <pc:sldMk cId="3388032219" sldId="297"/>
            <ac:picMk id="7" creationId="{EAA8AEF6-CC15-FECB-4200-570F60E09B34}"/>
          </ac:picMkLst>
        </pc:picChg>
        <pc:picChg chg="add mod">
          <ac:chgData name="LEAH GRIFFITHS" userId="S::102109747@student.swin.edu.au::bf290793-3be6-4575-a3f5-c88ac844ec63" providerId="AD" clId="Web-{2E7BE1D9-85CA-13E8-F989-45531A9BFFA7}" dt="2025-05-31T08:06:41.921" v="2234" actId="1076"/>
          <ac:picMkLst>
            <pc:docMk/>
            <pc:sldMk cId="3388032219" sldId="297"/>
            <ac:picMk id="8" creationId="{A62C697A-FA52-E77E-E24B-A1A841299DE0}"/>
          </ac:picMkLst>
        </pc:picChg>
        <pc:picChg chg="add mod">
          <ac:chgData name="LEAH GRIFFITHS" userId="S::102109747@student.swin.edu.au::bf290793-3be6-4575-a3f5-c88ac844ec63" providerId="AD" clId="Web-{2E7BE1D9-85CA-13E8-F989-45531A9BFFA7}" dt="2025-05-31T08:06:43.078" v="2235" actId="1076"/>
          <ac:picMkLst>
            <pc:docMk/>
            <pc:sldMk cId="3388032219" sldId="297"/>
            <ac:picMk id="9" creationId="{3C3C1D9C-E49C-7A7D-F0D4-F5C899115A5C}"/>
          </ac:picMkLst>
        </pc:picChg>
      </pc:sldChg>
    </pc:docChg>
  </pc:docChgLst>
  <pc:docChgLst>
    <pc:chgData name="DANG KHOA LE" userId="S::103844421@student.swin.edu.au::1f5f457a-11fb-4a79-9dec-fe88eead2d27" providerId="AD" clId="Web-{F3182EBF-389E-62FC-E580-9B42238D8661}"/>
    <pc:docChg chg="sldOrd">
      <pc:chgData name="DANG KHOA LE" userId="S::103844421@student.swin.edu.au::1f5f457a-11fb-4a79-9dec-fe88eead2d27" providerId="AD" clId="Web-{F3182EBF-389E-62FC-E580-9B42238D8661}" dt="2025-06-01T07:49:04.694" v="1"/>
      <pc:docMkLst>
        <pc:docMk/>
      </pc:docMkLst>
      <pc:sldChg chg="ord">
        <pc:chgData name="DANG KHOA LE" userId="S::103844421@student.swin.edu.au::1f5f457a-11fb-4a79-9dec-fe88eead2d27" providerId="AD" clId="Web-{F3182EBF-389E-62FC-E580-9B42238D8661}" dt="2025-06-01T07:49:04.694" v="1"/>
        <pc:sldMkLst>
          <pc:docMk/>
          <pc:sldMk cId="1660131606" sldId="264"/>
        </pc:sldMkLst>
      </pc:sldChg>
      <pc:sldChg chg="ord">
        <pc:chgData name="DANG KHOA LE" userId="S::103844421@student.swin.edu.au::1f5f457a-11fb-4a79-9dec-fe88eead2d27" providerId="AD" clId="Web-{F3182EBF-389E-62FC-E580-9B42238D8661}" dt="2025-06-01T07:49:04.694" v="0"/>
        <pc:sldMkLst>
          <pc:docMk/>
          <pc:sldMk cId="1496226675" sldId="301"/>
        </pc:sldMkLst>
      </pc:sldChg>
    </pc:docChg>
  </pc:docChgLst>
  <pc:docChgLst>
    <pc:chgData name="HIRUNI MENDIS" userId="S::104352161@student.swin.edu.au::c755e984-a5cb-426f-bef2-ed15f633ac67" providerId="AD" clId="Web-{5C3DA42D-391E-1C36-1565-4AF3B9BA8F7C}"/>
    <pc:docChg chg="modSld">
      <pc:chgData name="HIRUNI MENDIS" userId="S::104352161@student.swin.edu.au::c755e984-a5cb-426f-bef2-ed15f633ac67" providerId="AD" clId="Web-{5C3DA42D-391E-1C36-1565-4AF3B9BA8F7C}" dt="2025-05-30T12:07:27.290" v="25" actId="20577"/>
      <pc:docMkLst>
        <pc:docMk/>
      </pc:docMkLst>
      <pc:sldChg chg="modSp">
        <pc:chgData name="HIRUNI MENDIS" userId="S::104352161@student.swin.edu.au::c755e984-a5cb-426f-bef2-ed15f633ac67" providerId="AD" clId="Web-{5C3DA42D-391E-1C36-1565-4AF3B9BA8F7C}" dt="2025-05-30T12:07:27.290" v="25" actId="20577"/>
        <pc:sldMkLst>
          <pc:docMk/>
          <pc:sldMk cId="1660131606" sldId="264"/>
        </pc:sldMkLst>
        <pc:spChg chg="mod">
          <ac:chgData name="HIRUNI MENDIS" userId="S::104352161@student.swin.edu.au::c755e984-a5cb-426f-bef2-ed15f633ac67" providerId="AD" clId="Web-{5C3DA42D-391E-1C36-1565-4AF3B9BA8F7C}" dt="2025-05-30T12:03:46.835" v="14" actId="20577"/>
          <ac:spMkLst>
            <pc:docMk/>
            <pc:sldMk cId="1660131606" sldId="264"/>
            <ac:spMk id="2" creationId="{A79A9D4E-1750-4D79-9AD6-828864138D04}"/>
          </ac:spMkLst>
        </pc:spChg>
        <pc:spChg chg="mod">
          <ac:chgData name="HIRUNI MENDIS" userId="S::104352161@student.swin.edu.au::c755e984-a5cb-426f-bef2-ed15f633ac67" providerId="AD" clId="Web-{5C3DA42D-391E-1C36-1565-4AF3B9BA8F7C}" dt="2025-05-30T12:07:27.290" v="25" actId="20577"/>
          <ac:spMkLst>
            <pc:docMk/>
            <pc:sldMk cId="1660131606" sldId="264"/>
            <ac:spMk id="3" creationId="{41D88915-F754-0774-9A87-4BFF40F7F761}"/>
          </ac:spMkLst>
        </pc:spChg>
      </pc:sldChg>
    </pc:docChg>
  </pc:docChgLst>
  <pc:docChgLst>
    <pc:chgData name="DANG KHOA LE" userId="S::103844421@student.swin.edu.au::1f5f457a-11fb-4a79-9dec-fe88eead2d27" providerId="AD" clId="Web-{D7515DC4-353D-5B51-FAA8-1C2C078188C8}"/>
    <pc:docChg chg="addSld modSld sldOrd">
      <pc:chgData name="DANG KHOA LE" userId="S::103844421@student.swin.edu.au::1f5f457a-11fb-4a79-9dec-fe88eead2d27" providerId="AD" clId="Web-{D7515DC4-353D-5B51-FAA8-1C2C078188C8}" dt="2025-05-30T02:03:17.198" v="37"/>
      <pc:docMkLst>
        <pc:docMk/>
      </pc:docMkLst>
      <pc:sldChg chg="addSp modSp">
        <pc:chgData name="DANG KHOA LE" userId="S::103844421@student.swin.edu.au::1f5f457a-11fb-4a79-9dec-fe88eead2d27" providerId="AD" clId="Web-{D7515DC4-353D-5B51-FAA8-1C2C078188C8}" dt="2025-05-30T02:03:12.448" v="36" actId="1076"/>
        <pc:sldMkLst>
          <pc:docMk/>
          <pc:sldMk cId="2563608185" sldId="260"/>
        </pc:sldMkLst>
      </pc:sldChg>
      <pc:sldChg chg="modTransition">
        <pc:chgData name="DANG KHOA LE" userId="S::103844421@student.swin.edu.au::1f5f457a-11fb-4a79-9dec-fe88eead2d27" providerId="AD" clId="Web-{D7515DC4-353D-5B51-FAA8-1C2C078188C8}" dt="2025-05-30T02:02:52.292" v="31"/>
        <pc:sldMkLst>
          <pc:docMk/>
          <pc:sldMk cId="1083688812" sldId="272"/>
        </pc:sldMkLst>
      </pc:sldChg>
      <pc:sldChg chg="addSp">
        <pc:chgData name="DANG KHOA LE" userId="S::103844421@student.swin.edu.au::1f5f457a-11fb-4a79-9dec-fe88eead2d27" providerId="AD" clId="Web-{D7515DC4-353D-5B51-FAA8-1C2C078188C8}" dt="2025-05-30T02:03:17.198" v="37"/>
        <pc:sldMkLst>
          <pc:docMk/>
          <pc:sldMk cId="1608403925" sldId="280"/>
        </pc:sldMkLst>
      </pc:sldChg>
      <pc:sldChg chg="modTransition">
        <pc:chgData name="DANG KHOA LE" userId="S::103844421@student.swin.edu.au::1f5f457a-11fb-4a79-9dec-fe88eead2d27" providerId="AD" clId="Web-{D7515DC4-353D-5B51-FAA8-1C2C078188C8}" dt="2025-05-30T01:59:33.274" v="0"/>
        <pc:sldMkLst>
          <pc:docMk/>
          <pc:sldMk cId="2958812106" sldId="287"/>
        </pc:sldMkLst>
      </pc:sldChg>
      <pc:sldChg chg="modSp add ord replId">
        <pc:chgData name="DANG KHOA LE" userId="S::103844421@student.swin.edu.au::1f5f457a-11fb-4a79-9dec-fe88eead2d27" providerId="AD" clId="Web-{D7515DC4-353D-5B51-FAA8-1C2C078188C8}" dt="2025-05-30T02:02:34.838" v="30"/>
        <pc:sldMkLst>
          <pc:docMk/>
          <pc:sldMk cId="337170686" sldId="288"/>
        </pc:sldMkLst>
      </pc:sldChg>
    </pc:docChg>
  </pc:docChgLst>
  <pc:docChgLst>
    <pc:chgData name="MASIMILIANO BRUNO" userId="S::103051564@student.swin.edu.au::5eece6f6-0fdf-4ea4-922e-ea81504893ba" providerId="AD" clId="Web-{3C76CCEC-F778-9104-AD8B-285E18AF2F9C}"/>
    <pc:docChg chg="addSld modSld">
      <pc:chgData name="MASIMILIANO BRUNO" userId="S::103051564@student.swin.edu.au::5eece6f6-0fdf-4ea4-922e-ea81504893ba" providerId="AD" clId="Web-{3C76CCEC-F778-9104-AD8B-285E18AF2F9C}" dt="2025-05-31T06:24:05.359" v="218"/>
      <pc:docMkLst>
        <pc:docMk/>
      </pc:docMkLst>
      <pc:sldChg chg="addSp modSp new mod setBg">
        <pc:chgData name="MASIMILIANO BRUNO" userId="S::103051564@student.swin.edu.au::5eece6f6-0fdf-4ea4-922e-ea81504893ba" providerId="AD" clId="Web-{3C76CCEC-F778-9104-AD8B-285E18AF2F9C}" dt="2025-05-30T08:58:35.294" v="166" actId="20577"/>
        <pc:sldMkLst>
          <pc:docMk/>
          <pc:sldMk cId="4119394307" sldId="283"/>
        </pc:sldMkLst>
        <pc:spChg chg="mod">
          <ac:chgData name="MASIMILIANO BRUNO" userId="S::103051564@student.swin.edu.au::5eece6f6-0fdf-4ea4-922e-ea81504893ba" providerId="AD" clId="Web-{3C76CCEC-F778-9104-AD8B-285E18AF2F9C}" dt="2025-05-29T09:48:50.223" v="162" actId="1076"/>
          <ac:spMkLst>
            <pc:docMk/>
            <pc:sldMk cId="4119394307" sldId="283"/>
            <ac:spMk id="2" creationId="{D0973076-54AC-518D-B6DE-08F4DC7B7C90}"/>
          </ac:spMkLst>
        </pc:spChg>
        <pc:spChg chg="mod">
          <ac:chgData name="MASIMILIANO BRUNO" userId="S::103051564@student.swin.edu.au::5eece6f6-0fdf-4ea4-922e-ea81504893ba" providerId="AD" clId="Web-{3C76CCEC-F778-9104-AD8B-285E18AF2F9C}" dt="2025-05-30T08:58:35.294" v="166" actId="20577"/>
          <ac:spMkLst>
            <pc:docMk/>
            <pc:sldMk cId="4119394307" sldId="283"/>
            <ac:spMk id="3" creationId="{A09B85DF-5E66-93FC-6993-74936842BC08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29T09:40:17.766" v="76"/>
          <ac:spMkLst>
            <pc:docMk/>
            <pc:sldMk cId="4119394307" sldId="283"/>
            <ac:spMk id="10" creationId="{B712E947-0734-45F9-9C4F-41114EC3A33E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29T09:40:17.766" v="76"/>
          <ac:spMkLst>
            <pc:docMk/>
            <pc:sldMk cId="4119394307" sldId="283"/>
            <ac:spMk id="12" creationId="{4C6B5652-C661-4C58-B937-F0F490F7FCB2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29T09:40:17.766" v="76"/>
          <ac:spMkLst>
            <pc:docMk/>
            <pc:sldMk cId="4119394307" sldId="283"/>
            <ac:spMk id="14" creationId="{0B936867-6407-43FB-9DE6-1B0879D0CB31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29T09:40:17.766" v="76"/>
          <ac:spMkLst>
            <pc:docMk/>
            <pc:sldMk cId="4119394307" sldId="283"/>
            <ac:spMk id="16" creationId="{ACD0B258-678B-4A8C-894F-848AF24A1922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29T09:40:17.766" v="76"/>
          <ac:spMkLst>
            <pc:docMk/>
            <pc:sldMk cId="4119394307" sldId="283"/>
            <ac:spMk id="18" creationId="{C8D58395-74AF-401A-AF2F-76B6FCF71DFE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29T09:40:17.766" v="76"/>
          <ac:spMkLst>
            <pc:docMk/>
            <pc:sldMk cId="4119394307" sldId="283"/>
            <ac:spMk id="20" creationId="{2F003F3F-F118-41D2-AA3F-74DB0D1970BB}"/>
          </ac:spMkLst>
        </pc:spChg>
        <pc:picChg chg="add mod ord">
          <ac:chgData name="MASIMILIANO BRUNO" userId="S::103051564@student.swin.edu.au::5eece6f6-0fdf-4ea4-922e-ea81504893ba" providerId="AD" clId="Web-{3C76CCEC-F778-9104-AD8B-285E18AF2F9C}" dt="2025-05-29T09:40:17.766" v="76"/>
          <ac:picMkLst>
            <pc:docMk/>
            <pc:sldMk cId="4119394307" sldId="283"/>
            <ac:picMk id="4" creationId="{CE356C91-CCC4-7395-AA4A-4F9AB38BEE55}"/>
          </ac:picMkLst>
        </pc:picChg>
        <pc:picChg chg="add mod">
          <ac:chgData name="MASIMILIANO BRUNO" userId="S::103051564@student.swin.edu.au::5eece6f6-0fdf-4ea4-922e-ea81504893ba" providerId="AD" clId="Web-{3C76CCEC-F778-9104-AD8B-285E18AF2F9C}" dt="2025-05-29T09:40:17.766" v="76"/>
          <ac:picMkLst>
            <pc:docMk/>
            <pc:sldMk cId="4119394307" sldId="283"/>
            <ac:picMk id="5" creationId="{917ADE59-9A2F-B038-E83A-794CA559015D}"/>
          </ac:picMkLst>
        </pc:picChg>
      </pc:sldChg>
      <pc:sldChg chg="addSp delSp modSp new mod setBg">
        <pc:chgData name="MASIMILIANO BRUNO" userId="S::103051564@student.swin.edu.au::5eece6f6-0fdf-4ea4-922e-ea81504893ba" providerId="AD" clId="Web-{3C76CCEC-F778-9104-AD8B-285E18AF2F9C}" dt="2025-05-30T08:59:17.702" v="172" actId="20577"/>
        <pc:sldMkLst>
          <pc:docMk/>
          <pc:sldMk cId="32805546" sldId="284"/>
        </pc:sldMkLst>
        <pc:spChg chg="mod">
          <ac:chgData name="MASIMILIANO BRUNO" userId="S::103051564@student.swin.edu.au::5eece6f6-0fdf-4ea4-922e-ea81504893ba" providerId="AD" clId="Web-{3C76CCEC-F778-9104-AD8B-285E18AF2F9C}" dt="2025-05-29T09:42:18.990" v="99"/>
          <ac:spMkLst>
            <pc:docMk/>
            <pc:sldMk cId="32805546" sldId="284"/>
            <ac:spMk id="2" creationId="{C7E0433E-E4C0-D050-9F42-D9F4CED5A8EE}"/>
          </ac:spMkLst>
        </pc:spChg>
        <pc:spChg chg="mod ord">
          <ac:chgData name="MASIMILIANO BRUNO" userId="S::103051564@student.swin.edu.au::5eece6f6-0fdf-4ea4-922e-ea81504893ba" providerId="AD" clId="Web-{3C76CCEC-F778-9104-AD8B-285E18AF2F9C}" dt="2025-05-30T08:59:17.702" v="172" actId="20577"/>
          <ac:spMkLst>
            <pc:docMk/>
            <pc:sldMk cId="32805546" sldId="284"/>
            <ac:spMk id="3" creationId="{95F89B8D-D689-45B4-08C4-485ECCC6B582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29T09:42:18.990" v="99"/>
          <ac:spMkLst>
            <pc:docMk/>
            <pc:sldMk cId="32805546" sldId="284"/>
            <ac:spMk id="22" creationId="{53E60C6D-4E85-4E14-BCDF-BF15C241F7CA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29T09:42:18.990" v="99"/>
          <ac:spMkLst>
            <pc:docMk/>
            <pc:sldMk cId="32805546" sldId="284"/>
            <ac:spMk id="23" creationId="{7D42D292-4C48-479B-9E59-E29CD9871C0C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29T09:42:18.990" v="99"/>
          <ac:spMkLst>
            <pc:docMk/>
            <pc:sldMk cId="32805546" sldId="284"/>
            <ac:spMk id="24" creationId="{533DF362-939D-4EEE-8DC4-6B54607E5611}"/>
          </ac:spMkLst>
        </pc:spChg>
        <pc:picChg chg="add mod">
          <ac:chgData name="MASIMILIANO BRUNO" userId="S::103051564@student.swin.edu.au::5eece6f6-0fdf-4ea4-922e-ea81504893ba" providerId="AD" clId="Web-{3C76CCEC-F778-9104-AD8B-285E18AF2F9C}" dt="2025-05-29T09:42:18.990" v="99"/>
          <ac:picMkLst>
            <pc:docMk/>
            <pc:sldMk cId="32805546" sldId="284"/>
            <ac:picMk id="4" creationId="{5BE9E7E6-0D94-413C-0285-BAC2268C436B}"/>
          </ac:picMkLst>
        </pc:picChg>
        <pc:picChg chg="add mod">
          <ac:chgData name="MASIMILIANO BRUNO" userId="S::103051564@student.swin.edu.au::5eece6f6-0fdf-4ea4-922e-ea81504893ba" providerId="AD" clId="Web-{3C76CCEC-F778-9104-AD8B-285E18AF2F9C}" dt="2025-05-29T09:42:18.990" v="99"/>
          <ac:picMkLst>
            <pc:docMk/>
            <pc:sldMk cId="32805546" sldId="284"/>
            <ac:picMk id="5" creationId="{697802DB-C70E-9095-9EE0-89947B40D895}"/>
          </ac:picMkLst>
        </pc:picChg>
      </pc:sldChg>
      <pc:sldChg chg="addSp delSp modSp new mod setBg">
        <pc:chgData name="MASIMILIANO BRUNO" userId="S::103051564@student.swin.edu.au::5eece6f6-0fdf-4ea4-922e-ea81504893ba" providerId="AD" clId="Web-{3C76CCEC-F778-9104-AD8B-285E18AF2F9C}" dt="2025-05-31T06:23:54.031" v="217" actId="20577"/>
        <pc:sldMkLst>
          <pc:docMk/>
          <pc:sldMk cId="1966147769" sldId="285"/>
        </pc:sldMkLst>
        <pc:spChg chg="mod">
          <ac:chgData name="MASIMILIANO BRUNO" userId="S::103051564@student.swin.edu.au::5eece6f6-0fdf-4ea4-922e-ea81504893ba" providerId="AD" clId="Web-{3C76CCEC-F778-9104-AD8B-285E18AF2F9C}" dt="2025-05-30T09:03:21.132" v="182"/>
          <ac:spMkLst>
            <pc:docMk/>
            <pc:sldMk cId="1966147769" sldId="285"/>
            <ac:spMk id="2" creationId="{046CCE79-CCD8-1BE5-DBF6-8094E0C7481A}"/>
          </ac:spMkLst>
        </pc:spChg>
        <pc:spChg chg="mod">
          <ac:chgData name="MASIMILIANO BRUNO" userId="S::103051564@student.swin.edu.au::5eece6f6-0fdf-4ea4-922e-ea81504893ba" providerId="AD" clId="Web-{3C76CCEC-F778-9104-AD8B-285E18AF2F9C}" dt="2025-05-31T06:23:54.031" v="217" actId="20577"/>
          <ac:spMkLst>
            <pc:docMk/>
            <pc:sldMk cId="1966147769" sldId="285"/>
            <ac:spMk id="3" creationId="{CB869FE6-A4E8-9223-4C20-63BA93217015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30T09:03:21.132" v="182"/>
          <ac:spMkLst>
            <pc:docMk/>
            <pc:sldMk cId="1966147769" sldId="285"/>
            <ac:spMk id="29" creationId="{4C6B5652-C661-4C58-B937-F0F490F7FCB2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30T09:03:21.132" v="182"/>
          <ac:spMkLst>
            <pc:docMk/>
            <pc:sldMk cId="1966147769" sldId="285"/>
            <ac:spMk id="31" creationId="{0B936867-6407-43FB-9DE6-1B0879D0CB31}"/>
          </ac:spMkLst>
        </pc:spChg>
        <pc:spChg chg="add">
          <ac:chgData name="MASIMILIANO BRUNO" userId="S::103051564@student.swin.edu.au::5eece6f6-0fdf-4ea4-922e-ea81504893ba" providerId="AD" clId="Web-{3C76CCEC-F778-9104-AD8B-285E18AF2F9C}" dt="2025-05-30T09:03:21.132" v="182"/>
          <ac:spMkLst>
            <pc:docMk/>
            <pc:sldMk cId="1966147769" sldId="285"/>
            <ac:spMk id="33" creationId="{ACD0B258-678B-4A8C-894F-848AF24A1922}"/>
          </ac:spMkLst>
        </pc:spChg>
        <pc:picChg chg="add mod ord">
          <ac:chgData name="MASIMILIANO BRUNO" userId="S::103051564@student.swin.edu.au::5eece6f6-0fdf-4ea4-922e-ea81504893ba" providerId="AD" clId="Web-{3C76CCEC-F778-9104-AD8B-285E18AF2F9C}" dt="2025-05-29T09:47:10.641" v="131"/>
          <ac:picMkLst>
            <pc:docMk/>
            <pc:sldMk cId="1966147769" sldId="285"/>
            <ac:picMk id="4" creationId="{8D841A59-8640-335F-F294-1A8351915403}"/>
          </ac:picMkLst>
        </pc:picChg>
        <pc:picChg chg="add mod">
          <ac:chgData name="MASIMILIANO BRUNO" userId="S::103051564@student.swin.edu.au::5eece6f6-0fdf-4ea4-922e-ea81504893ba" providerId="AD" clId="Web-{3C76CCEC-F778-9104-AD8B-285E18AF2F9C}" dt="2025-05-29T09:47:10.641" v="131"/>
          <ac:picMkLst>
            <pc:docMk/>
            <pc:sldMk cId="1966147769" sldId="285"/>
            <ac:picMk id="5" creationId="{E06631F3-4C17-EC08-6CE8-0E9035D34DB7}"/>
          </ac:picMkLst>
        </pc:picChg>
      </pc:sldChg>
      <pc:sldChg chg="addSp delSp modSp new mod setBg">
        <pc:chgData name="MASIMILIANO BRUNO" userId="S::103051564@student.swin.edu.au::5eece6f6-0fdf-4ea4-922e-ea81504893ba" providerId="AD" clId="Web-{3C76CCEC-F778-9104-AD8B-285E18AF2F9C}" dt="2025-05-30T09:00:04.438" v="178"/>
        <pc:sldMkLst>
          <pc:docMk/>
          <pc:sldMk cId="2484997736" sldId="289"/>
        </pc:sldMkLst>
        <pc:picChg chg="add mod ord modCrop">
          <ac:chgData name="MASIMILIANO BRUNO" userId="S::103051564@student.swin.edu.au::5eece6f6-0fdf-4ea4-922e-ea81504893ba" providerId="AD" clId="Web-{3C76CCEC-F778-9104-AD8B-285E18AF2F9C}" dt="2025-05-30T09:00:04.438" v="178"/>
          <ac:picMkLst>
            <pc:docMk/>
            <pc:sldMk cId="2484997736" sldId="289"/>
            <ac:picMk id="4" creationId="{82C791D5-73EB-C4E7-50F9-260D26F30191}"/>
          </ac:picMkLst>
        </pc:picChg>
        <pc:cxnChg chg="add">
          <ac:chgData name="MASIMILIANO BRUNO" userId="S::103051564@student.swin.edu.au::5eece6f6-0fdf-4ea4-922e-ea81504893ba" providerId="AD" clId="Web-{3C76CCEC-F778-9104-AD8B-285E18AF2F9C}" dt="2025-05-30T08:59:52.391" v="176"/>
          <ac:cxnSpMkLst>
            <pc:docMk/>
            <pc:sldMk cId="2484997736" sldId="289"/>
            <ac:cxnSpMk id="9" creationId="{EBC8029E-E679-5CC4-DE1F-B1AA37452C77}"/>
          </ac:cxnSpMkLst>
        </pc:cxnChg>
      </pc:sldChg>
      <pc:sldChg chg="new">
        <pc:chgData name="MASIMILIANO BRUNO" userId="S::103051564@student.swin.edu.au::5eece6f6-0fdf-4ea4-922e-ea81504893ba" providerId="AD" clId="Web-{3C76CCEC-F778-9104-AD8B-285E18AF2F9C}" dt="2025-05-31T06:24:05.359" v="218"/>
        <pc:sldMkLst>
          <pc:docMk/>
          <pc:sldMk cId="251344351" sldId="295"/>
        </pc:sldMkLst>
      </pc:sldChg>
    </pc:docChg>
  </pc:docChgLst>
  <pc:docChgLst>
    <pc:chgData name="DANG KHOA LE" userId="S::103844421@student.swin.edu.au::1f5f457a-11fb-4a79-9dec-fe88eead2d27" providerId="AD" clId="Web-{71EF1017-F938-72C0-19C8-D9EA7FFCAAB0}"/>
    <pc:docChg chg="addSld delSld modSld">
      <pc:chgData name="DANG KHOA LE" userId="S::103844421@student.swin.edu.au::1f5f457a-11fb-4a79-9dec-fe88eead2d27" providerId="AD" clId="Web-{71EF1017-F938-72C0-19C8-D9EA7FFCAAB0}" dt="2025-05-29T00:36:51.895" v="3"/>
      <pc:docMkLst>
        <pc:docMk/>
      </pc:docMkLst>
      <pc:sldChg chg="modSp">
        <pc:chgData name="DANG KHOA LE" userId="S::103844421@student.swin.edu.au::1f5f457a-11fb-4a79-9dec-fe88eead2d27" providerId="AD" clId="Web-{71EF1017-F938-72C0-19C8-D9EA7FFCAAB0}" dt="2025-05-29T00:36:16.785" v="0" actId="1076"/>
        <pc:sldMkLst>
          <pc:docMk/>
          <pc:sldMk cId="1083688812" sldId="272"/>
        </pc:sldMkLst>
      </pc:sldChg>
      <pc:sldChg chg="new">
        <pc:chgData name="DANG KHOA LE" userId="S::103844421@student.swin.edu.au::1f5f457a-11fb-4a79-9dec-fe88eead2d27" providerId="AD" clId="Web-{71EF1017-F938-72C0-19C8-D9EA7FFCAAB0}" dt="2025-05-29T00:36:39.114" v="1"/>
        <pc:sldMkLst>
          <pc:docMk/>
          <pc:sldMk cId="849746884" sldId="273"/>
        </pc:sldMkLst>
      </pc:sldChg>
      <pc:sldChg chg="add del">
        <pc:chgData name="DANG KHOA LE" userId="S::103844421@student.swin.edu.au::1f5f457a-11fb-4a79-9dec-fe88eead2d27" providerId="AD" clId="Web-{71EF1017-F938-72C0-19C8-D9EA7FFCAAB0}" dt="2025-05-29T00:36:51.895" v="3"/>
        <pc:sldMkLst>
          <pc:docMk/>
          <pc:sldMk cId="1608403925" sldId="274"/>
        </pc:sldMkLst>
      </pc:sldChg>
      <pc:sldMasterChg chg="addSldLayout delSldLayout">
        <pc:chgData name="DANG KHOA LE" userId="S::103844421@student.swin.edu.au::1f5f457a-11fb-4a79-9dec-fe88eead2d27" providerId="AD" clId="Web-{71EF1017-F938-72C0-19C8-D9EA7FFCAAB0}" dt="2025-05-29T00:36:51.895" v="3"/>
        <pc:sldMasterMkLst>
          <pc:docMk/>
          <pc:sldMasterMk cId="2460954070" sldId="2147483660"/>
        </pc:sldMasterMkLst>
        <pc:sldLayoutChg chg="add del">
          <pc:chgData name="DANG KHOA LE" userId="S::103844421@student.swin.edu.au::1f5f457a-11fb-4a79-9dec-fe88eead2d27" providerId="AD" clId="Web-{71EF1017-F938-72C0-19C8-D9EA7FFCAAB0}" dt="2025-05-29T00:36:51.895" v="3"/>
          <pc:sldLayoutMkLst>
            <pc:docMk/>
            <pc:sldMasterMk cId="2460954070" sldId="2147483660"/>
            <pc:sldLayoutMk cId="1763298867" sldId="2147483672"/>
          </pc:sldLayoutMkLst>
        </pc:sldLayoutChg>
      </pc:sldMasterChg>
    </pc:docChg>
  </pc:docChgLst>
  <pc:docChgLst>
    <pc:chgData name="HARRISON ASHFORD" userId="S::104724469@student.swin.edu.au::71ef99bd-bb8f-4ed9-9afd-5ae7c937c306" providerId="AD" clId="Web-{44F8DFB0-49E5-B087-CD6E-8370A3A40DD2}"/>
    <pc:docChg chg="modSld">
      <pc:chgData name="HARRISON ASHFORD" userId="S::104724469@student.swin.edu.au::71ef99bd-bb8f-4ed9-9afd-5ae7c937c306" providerId="AD" clId="Web-{44F8DFB0-49E5-B087-CD6E-8370A3A40DD2}" dt="2025-05-31T04:42:25.778" v="40" actId="20577"/>
      <pc:docMkLst>
        <pc:docMk/>
      </pc:docMkLst>
      <pc:sldChg chg="addSp delSp modSp">
        <pc:chgData name="HARRISON ASHFORD" userId="S::104724469@student.swin.edu.au::71ef99bd-bb8f-4ed9-9afd-5ae7c937c306" providerId="AD" clId="Web-{44F8DFB0-49E5-B087-CD6E-8370A3A40DD2}" dt="2025-05-31T03:00:39.261" v="10" actId="14100"/>
        <pc:sldMkLst>
          <pc:docMk/>
          <pc:sldMk cId="2563608185" sldId="260"/>
        </pc:sldMkLst>
        <pc:spChg chg="mod">
          <ac:chgData name="HARRISON ASHFORD" userId="S::104724469@student.swin.edu.au::71ef99bd-bb8f-4ed9-9afd-5ae7c937c306" providerId="AD" clId="Web-{44F8DFB0-49E5-B087-CD6E-8370A3A40DD2}" dt="2025-05-31T03:00:39.261" v="10" actId="14100"/>
          <ac:spMkLst>
            <pc:docMk/>
            <pc:sldMk cId="2563608185" sldId="260"/>
            <ac:spMk id="2" creationId="{6AEA0FBC-E185-2CB9-409C-3FED4C06B6A9}"/>
          </ac:spMkLst>
        </pc:spChg>
        <pc:spChg chg="mod">
          <ac:chgData name="HARRISON ASHFORD" userId="S::104724469@student.swin.edu.au::71ef99bd-bb8f-4ed9-9afd-5ae7c937c306" providerId="AD" clId="Web-{44F8DFB0-49E5-B087-CD6E-8370A3A40DD2}" dt="2025-05-31T03:00:31.260" v="9" actId="14100"/>
          <ac:spMkLst>
            <pc:docMk/>
            <pc:sldMk cId="2563608185" sldId="260"/>
            <ac:spMk id="3" creationId="{08239566-3D7E-B3F9-2923-CAAC78375258}"/>
          </ac:spMkLst>
        </pc:spChg>
        <pc:spChg chg="add">
          <ac:chgData name="HARRISON ASHFORD" userId="S::104724469@student.swin.edu.au::71ef99bd-bb8f-4ed9-9afd-5ae7c937c306" providerId="AD" clId="Web-{44F8DFB0-49E5-B087-CD6E-8370A3A40DD2}" dt="2025-05-31T02:59:58.665" v="0"/>
          <ac:spMkLst>
            <pc:docMk/>
            <pc:sldMk cId="2563608185" sldId="260"/>
            <ac:spMk id="18" creationId="{F13C74B1-5B17-4795-BED0-7140497B445A}"/>
          </ac:spMkLst>
        </pc:spChg>
        <pc:spChg chg="add">
          <ac:chgData name="HARRISON ASHFORD" userId="S::104724469@student.swin.edu.au::71ef99bd-bb8f-4ed9-9afd-5ae7c937c306" providerId="AD" clId="Web-{44F8DFB0-49E5-B087-CD6E-8370A3A40DD2}" dt="2025-05-31T02:59:58.665" v="0"/>
          <ac:spMkLst>
            <pc:docMk/>
            <pc:sldMk cId="2563608185" sldId="260"/>
            <ac:spMk id="20" creationId="{D4974D33-8DC5-464E-8C6D-BE58F0669C17}"/>
          </ac:spMkLst>
        </pc:spChg>
        <pc:picChg chg="mod ord">
          <ac:chgData name="HARRISON ASHFORD" userId="S::104724469@student.swin.edu.au::71ef99bd-bb8f-4ed9-9afd-5ae7c937c306" providerId="AD" clId="Web-{44F8DFB0-49E5-B087-CD6E-8370A3A40DD2}" dt="2025-05-31T03:00:06.478" v="1" actId="1076"/>
          <ac:picMkLst>
            <pc:docMk/>
            <pc:sldMk cId="2563608185" sldId="260"/>
            <ac:picMk id="5" creationId="{1B187671-C497-4ADB-50DE-0E12E854CF75}"/>
          </ac:picMkLst>
        </pc:picChg>
      </pc:sldChg>
      <pc:sldChg chg="modSp">
        <pc:chgData name="HARRISON ASHFORD" userId="S::104724469@student.swin.edu.au::71ef99bd-bb8f-4ed9-9afd-5ae7c937c306" providerId="AD" clId="Web-{44F8DFB0-49E5-B087-CD6E-8370A3A40DD2}" dt="2025-05-31T04:42:25.778" v="40" actId="20577"/>
        <pc:sldMkLst>
          <pc:docMk/>
          <pc:sldMk cId="1660131606" sldId="264"/>
        </pc:sldMkLst>
        <pc:spChg chg="mod">
          <ac:chgData name="HARRISON ASHFORD" userId="S::104724469@student.swin.edu.au::71ef99bd-bb8f-4ed9-9afd-5ae7c937c306" providerId="AD" clId="Web-{44F8DFB0-49E5-B087-CD6E-8370A3A40DD2}" dt="2025-05-31T04:42:25.778" v="40" actId="20577"/>
          <ac:spMkLst>
            <pc:docMk/>
            <pc:sldMk cId="1660131606" sldId="264"/>
            <ac:spMk id="3" creationId="{41D88915-F754-0774-9A87-4BFF40F7F761}"/>
          </ac:spMkLst>
        </pc:spChg>
      </pc:sldChg>
      <pc:sldChg chg="addSp delSp modSp mod setBg">
        <pc:chgData name="HARRISON ASHFORD" userId="S::104724469@student.swin.edu.au::71ef99bd-bb8f-4ed9-9afd-5ae7c937c306" providerId="AD" clId="Web-{44F8DFB0-49E5-B087-CD6E-8370A3A40DD2}" dt="2025-05-31T03:05:33.022" v="34" actId="1076"/>
        <pc:sldMkLst>
          <pc:docMk/>
          <pc:sldMk cId="3039221728" sldId="290"/>
        </pc:sldMkLst>
        <pc:spChg chg="mod">
          <ac:chgData name="HARRISON ASHFORD" userId="S::104724469@student.swin.edu.au::71ef99bd-bb8f-4ed9-9afd-5ae7c937c306" providerId="AD" clId="Web-{44F8DFB0-49E5-B087-CD6E-8370A3A40DD2}" dt="2025-05-31T03:05:03.036" v="26" actId="1076"/>
          <ac:spMkLst>
            <pc:docMk/>
            <pc:sldMk cId="3039221728" sldId="290"/>
            <ac:spMk id="2" creationId="{6663E040-5010-4567-BCA5-0C62508B071F}"/>
          </ac:spMkLst>
        </pc:spChg>
        <pc:spChg chg="mod">
          <ac:chgData name="HARRISON ASHFORD" userId="S::104724469@student.swin.edu.au::71ef99bd-bb8f-4ed9-9afd-5ae7c937c306" providerId="AD" clId="Web-{44F8DFB0-49E5-B087-CD6E-8370A3A40DD2}" dt="2025-05-31T03:05:09.709" v="28" actId="14100"/>
          <ac:spMkLst>
            <pc:docMk/>
            <pc:sldMk cId="3039221728" sldId="290"/>
            <ac:spMk id="3" creationId="{9A382217-01D5-79C1-CB5E-5B29CDCCA4B2}"/>
          </ac:spMkLst>
        </pc:spChg>
        <pc:grpChg chg="add">
          <ac:chgData name="HARRISON ASHFORD" userId="S::104724469@student.swin.edu.au::71ef99bd-bb8f-4ed9-9afd-5ae7c937c306" providerId="AD" clId="Web-{44F8DFB0-49E5-B087-CD6E-8370A3A40DD2}" dt="2025-05-31T03:04:41.832" v="21"/>
          <ac:grpSpMkLst>
            <pc:docMk/>
            <pc:sldMk cId="3039221728" sldId="290"/>
            <ac:grpSpMk id="9" creationId="{1FD67D68-9B83-C338-8342-3348D8F22347}"/>
          </ac:grpSpMkLst>
        </pc:grpChg>
        <pc:picChg chg="add mod">
          <ac:chgData name="HARRISON ASHFORD" userId="S::104724469@student.swin.edu.au::71ef99bd-bb8f-4ed9-9afd-5ae7c937c306" providerId="AD" clId="Web-{44F8DFB0-49E5-B087-CD6E-8370A3A40DD2}" dt="2025-05-31T03:05:33.022" v="34" actId="1076"/>
          <ac:picMkLst>
            <pc:docMk/>
            <pc:sldMk cId="3039221728" sldId="290"/>
            <ac:picMk id="5" creationId="{32EB42CB-DC5E-B653-4C3B-B577C05145D4}"/>
          </ac:picMkLst>
        </pc:picChg>
      </pc:sldChg>
    </pc:docChg>
  </pc:docChgLst>
  <pc:docChgLst>
    <pc:chgData name="LEAH GRIFFITHS" userId="S::102109747@student.swin.edu.au::bf290793-3be6-4575-a3f5-c88ac844ec63" providerId="AD" clId="Web-{AF45C373-72E3-D21D-9DCC-F68B1B48C9D0}"/>
    <pc:docChg chg="delSld modSld">
      <pc:chgData name="LEAH GRIFFITHS" userId="S::102109747@student.swin.edu.au::bf290793-3be6-4575-a3f5-c88ac844ec63" providerId="AD" clId="Web-{AF45C373-72E3-D21D-9DCC-F68B1B48C9D0}" dt="2025-05-31T08:40:26.191" v="605"/>
      <pc:docMkLst>
        <pc:docMk/>
      </pc:docMkLst>
      <pc:sldChg chg="addSp delSp modSp">
        <pc:chgData name="LEAH GRIFFITHS" userId="S::102109747@student.swin.edu.au::bf290793-3be6-4575-a3f5-c88ac844ec63" providerId="AD" clId="Web-{AF45C373-72E3-D21D-9DCC-F68B1B48C9D0}" dt="2025-05-31T08:40:26.191" v="605"/>
        <pc:sldMkLst>
          <pc:docMk/>
          <pc:sldMk cId="3565322559" sldId="262"/>
        </pc:sldMkLst>
        <pc:spChg chg="mod">
          <ac:chgData name="LEAH GRIFFITHS" userId="S::102109747@student.swin.edu.au::bf290793-3be6-4575-a3f5-c88ac844ec63" providerId="AD" clId="Web-{AF45C373-72E3-D21D-9DCC-F68B1B48C9D0}" dt="2025-05-31T08:39:44.814" v="599" actId="1076"/>
          <ac:spMkLst>
            <pc:docMk/>
            <pc:sldMk cId="3565322559" sldId="262"/>
            <ac:spMk id="2" creationId="{2B547A22-8C99-471B-A457-7DC5D7AF2C39}"/>
          </ac:spMkLst>
        </pc:spChg>
        <pc:spChg chg="add ord">
          <ac:chgData name="LEAH GRIFFITHS" userId="S::102109747@student.swin.edu.au::bf290793-3be6-4575-a3f5-c88ac844ec63" providerId="AD" clId="Web-{AF45C373-72E3-D21D-9DCC-F68B1B48C9D0}" dt="2025-05-31T08:39:16.594" v="597"/>
          <ac:spMkLst>
            <pc:docMk/>
            <pc:sldMk cId="3565322559" sldId="262"/>
            <ac:spMk id="18" creationId="{5C1439DD-7070-0BF3-F35D-B3F41D7D6ABF}"/>
          </ac:spMkLst>
        </pc:spChg>
        <pc:picChg chg="add mod">
          <ac:chgData name="LEAH GRIFFITHS" userId="S::102109747@student.swin.edu.au::bf290793-3be6-4575-a3f5-c88ac844ec63" providerId="AD" clId="Web-{AF45C373-72E3-D21D-9DCC-F68B1B48C9D0}" dt="2025-05-31T08:35:35.644" v="563" actId="1076"/>
          <ac:picMkLst>
            <pc:docMk/>
            <pc:sldMk cId="3565322559" sldId="262"/>
            <ac:picMk id="3" creationId="{FAE0E0C8-3339-D601-A965-B87EAAE7F56A}"/>
          </ac:picMkLst>
        </pc:picChg>
        <pc:picChg chg="add mod">
          <ac:chgData name="LEAH GRIFFITHS" userId="S::102109747@student.swin.edu.au::bf290793-3be6-4575-a3f5-c88ac844ec63" providerId="AD" clId="Web-{AF45C373-72E3-D21D-9DCC-F68B1B48C9D0}" dt="2025-05-31T08:38:22.669" v="591" actId="1076"/>
          <ac:picMkLst>
            <pc:docMk/>
            <pc:sldMk cId="3565322559" sldId="262"/>
            <ac:picMk id="6" creationId="{BC7FE0FA-AAA2-15BC-28C7-80A7E15C0EF0}"/>
          </ac:picMkLst>
        </pc:picChg>
        <pc:picChg chg="add mod">
          <ac:chgData name="LEAH GRIFFITHS" userId="S::102109747@student.swin.edu.au::bf290793-3be6-4575-a3f5-c88ac844ec63" providerId="AD" clId="Web-{AF45C373-72E3-D21D-9DCC-F68B1B48C9D0}" dt="2025-05-31T08:38:25.888" v="592" actId="14100"/>
          <ac:picMkLst>
            <pc:docMk/>
            <pc:sldMk cId="3565322559" sldId="262"/>
            <ac:picMk id="8" creationId="{28D80AB2-215F-E7FC-50D8-6231C4A89C55}"/>
          </ac:picMkLst>
        </pc:picChg>
        <pc:picChg chg="add mod">
          <ac:chgData name="LEAH GRIFFITHS" userId="S::102109747@student.swin.edu.au::bf290793-3be6-4575-a3f5-c88ac844ec63" providerId="AD" clId="Web-{AF45C373-72E3-D21D-9DCC-F68B1B48C9D0}" dt="2025-05-31T08:36:52.398" v="577" actId="1076"/>
          <ac:picMkLst>
            <pc:docMk/>
            <pc:sldMk cId="3565322559" sldId="262"/>
            <ac:picMk id="10" creationId="{A1D30AB1-6EEC-01B0-82E0-592B0A98B2C4}"/>
          </ac:picMkLst>
        </pc:picChg>
        <pc:picChg chg="add mod">
          <ac:chgData name="LEAH GRIFFITHS" userId="S::102109747@student.swin.edu.au::bf290793-3be6-4575-a3f5-c88ac844ec63" providerId="AD" clId="Web-{AF45C373-72E3-D21D-9DCC-F68B1B48C9D0}" dt="2025-05-31T08:36:25.100" v="574" actId="1076"/>
          <ac:picMkLst>
            <pc:docMk/>
            <pc:sldMk cId="3565322559" sldId="262"/>
            <ac:picMk id="12" creationId="{54E1E216-54D6-DE4B-2022-8F77B2A9FE9C}"/>
          </ac:picMkLst>
        </pc:picChg>
        <pc:cxnChg chg="add mod">
          <ac:chgData name="LEAH GRIFFITHS" userId="S::102109747@student.swin.edu.au::bf290793-3be6-4575-a3f5-c88ac844ec63" providerId="AD" clId="Web-{AF45C373-72E3-D21D-9DCC-F68B1B48C9D0}" dt="2025-05-31T08:38:30.919" v="593" actId="14100"/>
          <ac:cxnSpMkLst>
            <pc:docMk/>
            <pc:sldMk cId="3565322559" sldId="262"/>
            <ac:cxnSpMk id="13" creationId="{3B7449EA-0FAA-1C7F-6A29-C88B483CF432}"/>
          </ac:cxnSpMkLst>
        </pc:cxnChg>
        <pc:cxnChg chg="add mod">
          <ac:chgData name="LEAH GRIFFITHS" userId="S::102109747@student.swin.edu.au::bf290793-3be6-4575-a3f5-c88ac844ec63" providerId="AD" clId="Web-{AF45C373-72E3-D21D-9DCC-F68B1B48C9D0}" dt="2025-05-31T08:36:55.367" v="578" actId="14100"/>
          <ac:cxnSpMkLst>
            <pc:docMk/>
            <pc:sldMk cId="3565322559" sldId="262"/>
            <ac:cxnSpMk id="14" creationId="{402040F1-F2BF-5597-CB3B-A9749E724909}"/>
          </ac:cxnSpMkLst>
        </pc:cxnChg>
        <pc:cxnChg chg="add mod">
          <ac:chgData name="LEAH GRIFFITHS" userId="S::102109747@student.swin.edu.au::bf290793-3be6-4575-a3f5-c88ac844ec63" providerId="AD" clId="Web-{AF45C373-72E3-D21D-9DCC-F68B1B48C9D0}" dt="2025-05-31T08:37:38.932" v="584" actId="14100"/>
          <ac:cxnSpMkLst>
            <pc:docMk/>
            <pc:sldMk cId="3565322559" sldId="262"/>
            <ac:cxnSpMk id="15" creationId="{11BF17D9-5631-5714-286B-BB48AF3C23CB}"/>
          </ac:cxnSpMkLst>
        </pc:cxnChg>
        <pc:cxnChg chg="add mod">
          <ac:chgData name="LEAH GRIFFITHS" userId="S::102109747@student.swin.edu.au::bf290793-3be6-4575-a3f5-c88ac844ec63" providerId="AD" clId="Web-{AF45C373-72E3-D21D-9DCC-F68B1B48C9D0}" dt="2025-05-31T08:38:17.372" v="589" actId="14100"/>
          <ac:cxnSpMkLst>
            <pc:docMk/>
            <pc:sldMk cId="3565322559" sldId="262"/>
            <ac:cxnSpMk id="16" creationId="{24B9379F-7958-53FC-3871-313B876B716A}"/>
          </ac:cxnSpMkLst>
        </pc:cxnChg>
        <pc:cxnChg chg="add mod">
          <ac:chgData name="LEAH GRIFFITHS" userId="S::102109747@student.swin.edu.au::bf290793-3be6-4575-a3f5-c88ac844ec63" providerId="AD" clId="Web-{AF45C373-72E3-D21D-9DCC-F68B1B48C9D0}" dt="2025-05-31T08:40:26.191" v="605"/>
          <ac:cxnSpMkLst>
            <pc:docMk/>
            <pc:sldMk cId="3565322559" sldId="262"/>
            <ac:cxnSpMk id="19" creationId="{4210D739-9E89-4909-8593-AC643C7F2FC8}"/>
          </ac:cxnSpMkLst>
        </pc:cxnChg>
      </pc:sldChg>
      <pc:sldChg chg="del">
        <pc:chgData name="LEAH GRIFFITHS" userId="S::102109747@student.swin.edu.au::bf290793-3be6-4575-a3f5-c88ac844ec63" providerId="AD" clId="Web-{AF45C373-72E3-D21D-9DCC-F68B1B48C9D0}" dt="2025-05-31T08:26:20.894" v="527"/>
        <pc:sldMkLst>
          <pc:docMk/>
          <pc:sldMk cId="1430682388" sldId="294"/>
        </pc:sldMkLst>
      </pc:sldChg>
      <pc:sldChg chg="modSp modNotes">
        <pc:chgData name="LEAH GRIFFITHS" userId="S::102109747@student.swin.edu.au::bf290793-3be6-4575-a3f5-c88ac844ec63" providerId="AD" clId="Web-{AF45C373-72E3-D21D-9DCC-F68B1B48C9D0}" dt="2025-05-31T08:26:05.971" v="526" actId="20577"/>
        <pc:sldMkLst>
          <pc:docMk/>
          <pc:sldMk cId="3388032219" sldId="297"/>
        </pc:sldMkLst>
        <pc:spChg chg="mod">
          <ac:chgData name="LEAH GRIFFITHS" userId="S::102109747@student.swin.edu.au::bf290793-3be6-4575-a3f5-c88ac844ec63" providerId="AD" clId="Web-{AF45C373-72E3-D21D-9DCC-F68B1B48C9D0}" dt="2025-05-31T08:26:05.971" v="526" actId="20577"/>
          <ac:spMkLst>
            <pc:docMk/>
            <pc:sldMk cId="3388032219" sldId="297"/>
            <ac:spMk id="5" creationId="{5A1250BF-738A-E985-E9D5-E0C1E3F144CC}"/>
          </ac:spMkLst>
        </pc:spChg>
      </pc:sldChg>
    </pc:docChg>
  </pc:docChgLst>
  <pc:docChgLst>
    <pc:chgData name="MASIMILIANO BRUNO" userId="5eece6f6-0fdf-4ea4-922e-ea81504893ba" providerId="ADAL" clId="{8E1BC34A-C762-4578-8888-9CF365CFE2FD}"/>
    <pc:docChg chg="custSel addSld modSld">
      <pc:chgData name="MASIMILIANO BRUNO" userId="5eece6f6-0fdf-4ea4-922e-ea81504893ba" providerId="ADAL" clId="{8E1BC34A-C762-4578-8888-9CF365CFE2FD}" dt="2025-06-02T07:56:27.001" v="9" actId="20577"/>
      <pc:docMkLst>
        <pc:docMk/>
      </pc:docMkLst>
      <pc:sldChg chg="modSp mod">
        <pc:chgData name="MASIMILIANO BRUNO" userId="5eece6f6-0fdf-4ea4-922e-ea81504893ba" providerId="ADAL" clId="{8E1BC34A-C762-4578-8888-9CF365CFE2FD}" dt="2025-06-02T07:56:27.001" v="9" actId="20577"/>
        <pc:sldMkLst>
          <pc:docMk/>
          <pc:sldMk cId="32805546" sldId="284"/>
        </pc:sldMkLst>
        <pc:spChg chg="mod">
          <ac:chgData name="MASIMILIANO BRUNO" userId="5eece6f6-0fdf-4ea4-922e-ea81504893ba" providerId="ADAL" clId="{8E1BC34A-C762-4578-8888-9CF365CFE2FD}" dt="2025-06-02T07:56:27.001" v="9" actId="20577"/>
          <ac:spMkLst>
            <pc:docMk/>
            <pc:sldMk cId="32805546" sldId="284"/>
            <ac:spMk id="3" creationId="{95F89B8D-D689-45B4-08C4-485ECCC6B582}"/>
          </ac:spMkLst>
        </pc:spChg>
      </pc:sldChg>
      <pc:sldChg chg="addSp modSp new mod setBg">
        <pc:chgData name="MASIMILIANO BRUNO" userId="5eece6f6-0fdf-4ea4-922e-ea81504893ba" providerId="ADAL" clId="{8E1BC34A-C762-4578-8888-9CF365CFE2FD}" dt="2025-06-02T07:55:48.465" v="8" actId="1076"/>
        <pc:sldMkLst>
          <pc:docMk/>
          <pc:sldMk cId="1284381871" sldId="304"/>
        </pc:sldMkLst>
        <pc:spChg chg="add mod">
          <ac:chgData name="MASIMILIANO BRUNO" userId="5eece6f6-0fdf-4ea4-922e-ea81504893ba" providerId="ADAL" clId="{8E1BC34A-C762-4578-8888-9CF365CFE2FD}" dt="2025-06-02T07:55:48.465" v="8" actId="1076"/>
          <ac:spMkLst>
            <pc:docMk/>
            <pc:sldMk cId="1284381871" sldId="304"/>
            <ac:spMk id="4" creationId="{3B39599A-BD1A-8AC6-478E-9A01AAAC8823}"/>
          </ac:spMkLst>
        </pc:spChg>
        <pc:spChg chg="add">
          <ac:chgData name="MASIMILIANO BRUNO" userId="5eece6f6-0fdf-4ea4-922e-ea81504893ba" providerId="ADAL" clId="{8E1BC34A-C762-4578-8888-9CF365CFE2FD}" dt="2025-06-02T07:55:26.568" v="2" actId="26606"/>
          <ac:spMkLst>
            <pc:docMk/>
            <pc:sldMk cId="1284381871" sldId="304"/>
            <ac:spMk id="8" creationId="{AB8C311F-7253-4AED-9701-7FC0708C41C7}"/>
          </ac:spMkLst>
        </pc:spChg>
        <pc:spChg chg="add">
          <ac:chgData name="MASIMILIANO BRUNO" userId="5eece6f6-0fdf-4ea4-922e-ea81504893ba" providerId="ADAL" clId="{8E1BC34A-C762-4578-8888-9CF365CFE2FD}" dt="2025-06-02T07:55:26.568" v="2" actId="26606"/>
          <ac:spMkLst>
            <pc:docMk/>
            <pc:sldMk cId="1284381871" sldId="304"/>
            <ac:spMk id="10" creationId="{E2384209-CB15-4CDF-9D31-C44FD9A3F20D}"/>
          </ac:spMkLst>
        </pc:spChg>
        <pc:spChg chg="add">
          <ac:chgData name="MASIMILIANO BRUNO" userId="5eece6f6-0fdf-4ea4-922e-ea81504893ba" providerId="ADAL" clId="{8E1BC34A-C762-4578-8888-9CF365CFE2FD}" dt="2025-06-02T07:55:26.568" v="2" actId="26606"/>
          <ac:spMkLst>
            <pc:docMk/>
            <pc:sldMk cId="1284381871" sldId="304"/>
            <ac:spMk id="12" creationId="{2633B3B5-CC90-43F0-8714-D31D1F3F0209}"/>
          </ac:spMkLst>
        </pc:spChg>
        <pc:spChg chg="add">
          <ac:chgData name="MASIMILIANO BRUNO" userId="5eece6f6-0fdf-4ea4-922e-ea81504893ba" providerId="ADAL" clId="{8E1BC34A-C762-4578-8888-9CF365CFE2FD}" dt="2025-06-02T07:55:26.568" v="2" actId="26606"/>
          <ac:spMkLst>
            <pc:docMk/>
            <pc:sldMk cId="1284381871" sldId="304"/>
            <ac:spMk id="14" creationId="{A8D57A06-A426-446D-B02C-A2DC6B62E45E}"/>
          </ac:spMkLst>
        </pc:spChg>
        <pc:picChg chg="add mod">
          <ac:chgData name="MASIMILIANO BRUNO" userId="5eece6f6-0fdf-4ea4-922e-ea81504893ba" providerId="ADAL" clId="{8E1BC34A-C762-4578-8888-9CF365CFE2FD}" dt="2025-06-02T07:55:42.714" v="4" actId="27614"/>
          <ac:picMkLst>
            <pc:docMk/>
            <pc:sldMk cId="1284381871" sldId="304"/>
            <ac:picMk id="3" creationId="{B2A7AE71-BCD6-01CD-680D-7F7D3C3BC7C4}"/>
          </ac:picMkLst>
        </pc:picChg>
      </pc:sldChg>
    </pc:docChg>
  </pc:docChgLst>
  <pc:docChgLst>
    <pc:chgData name="HIRUNI MENDIS" userId="S::104352161@student.swin.edu.au::c755e984-a5cb-426f-bef2-ed15f633ac67" providerId="AD" clId="Web-{C1C95D7F-8E41-2D24-1865-DD1B5D2BF246}"/>
    <pc:docChg chg="addSld modSld">
      <pc:chgData name="HIRUNI MENDIS" userId="S::104352161@student.swin.edu.au::c755e984-a5cb-426f-bef2-ed15f633ac67" providerId="AD" clId="Web-{C1C95D7F-8E41-2D24-1865-DD1B5D2BF246}" dt="2025-06-01T08:01:30.037" v="424" actId="1076"/>
      <pc:docMkLst>
        <pc:docMk/>
      </pc:docMkLst>
      <pc:sldChg chg="addSp delSp modSp">
        <pc:chgData name="HIRUNI MENDIS" userId="S::104352161@student.swin.edu.au::c755e984-a5cb-426f-bef2-ed15f633ac67" providerId="AD" clId="Web-{C1C95D7F-8E41-2D24-1865-DD1B5D2BF246}" dt="2025-06-01T07:34:36.898" v="277" actId="20577"/>
        <pc:sldMkLst>
          <pc:docMk/>
          <pc:sldMk cId="1660131606" sldId="264"/>
        </pc:sldMkLst>
        <pc:spChg chg="mod">
          <ac:chgData name="HIRUNI MENDIS" userId="S::104352161@student.swin.edu.au::c755e984-a5cb-426f-bef2-ed15f633ac67" providerId="AD" clId="Web-{C1C95D7F-8E41-2D24-1865-DD1B5D2BF246}" dt="2025-06-01T07:00:03.383" v="111" actId="20577"/>
          <ac:spMkLst>
            <pc:docMk/>
            <pc:sldMk cId="1660131606" sldId="264"/>
            <ac:spMk id="2" creationId="{A79A9D4E-1750-4D79-9AD6-828864138D04}"/>
          </ac:spMkLst>
        </pc:spChg>
        <pc:spChg chg="mod">
          <ac:chgData name="HIRUNI MENDIS" userId="S::104352161@student.swin.edu.au::c755e984-a5cb-426f-bef2-ed15f633ac67" providerId="AD" clId="Web-{C1C95D7F-8E41-2D24-1865-DD1B5D2BF246}" dt="2025-06-01T07:34:36.898" v="277" actId="20577"/>
          <ac:spMkLst>
            <pc:docMk/>
            <pc:sldMk cId="1660131606" sldId="264"/>
            <ac:spMk id="3" creationId="{41D88915-F754-0774-9A87-4BFF40F7F761}"/>
          </ac:spMkLst>
        </pc:spChg>
        <pc:picChg chg="add del mod">
          <ac:chgData name="HIRUNI MENDIS" userId="S::104352161@student.swin.edu.au::c755e984-a5cb-426f-bef2-ed15f633ac67" providerId="AD" clId="Web-{C1C95D7F-8E41-2D24-1865-DD1B5D2BF246}" dt="2025-06-01T07:01:13.249" v="116"/>
          <ac:picMkLst>
            <pc:docMk/>
            <pc:sldMk cId="1660131606" sldId="264"/>
            <ac:picMk id="4" creationId="{734EA509-D5F9-E50A-7619-31BDB0D8475B}"/>
          </ac:picMkLst>
        </pc:picChg>
        <pc:picChg chg="add mod">
          <ac:chgData name="HIRUNI MENDIS" userId="S::104352161@student.swin.edu.au::c755e984-a5cb-426f-bef2-ed15f633ac67" providerId="AD" clId="Web-{C1C95D7F-8E41-2D24-1865-DD1B5D2BF246}" dt="2025-06-01T07:04:09.097" v="126" actId="14100"/>
          <ac:picMkLst>
            <pc:docMk/>
            <pc:sldMk cId="1660131606" sldId="264"/>
            <ac:picMk id="5" creationId="{CBB73041-EA7C-B66F-3EED-67E940ED8607}"/>
          </ac:picMkLst>
        </pc:picChg>
      </pc:sldChg>
      <pc:sldChg chg="addSp delSp modSp">
        <pc:chgData name="HIRUNI MENDIS" userId="S::104352161@student.swin.edu.au::c755e984-a5cb-426f-bef2-ed15f633ac67" providerId="AD" clId="Web-{C1C95D7F-8E41-2D24-1865-DD1B5D2BF246}" dt="2025-06-01T08:01:30.037" v="424" actId="1076"/>
        <pc:sldMkLst>
          <pc:docMk/>
          <pc:sldMk cId="2456368065" sldId="269"/>
        </pc:sldMkLst>
        <pc:spChg chg="mod">
          <ac:chgData name="HIRUNI MENDIS" userId="S::104352161@student.swin.edu.au::c755e984-a5cb-426f-bef2-ed15f633ac67" providerId="AD" clId="Web-{C1C95D7F-8E41-2D24-1865-DD1B5D2BF246}" dt="2025-06-01T07:55:44.605" v="281" actId="20577"/>
          <ac:spMkLst>
            <pc:docMk/>
            <pc:sldMk cId="2456368065" sldId="269"/>
            <ac:spMk id="2" creationId="{6016939D-F27F-C5F3-B029-838D74504879}"/>
          </ac:spMkLst>
        </pc:spChg>
        <pc:spChg chg="add del mod">
          <ac:chgData name="HIRUNI MENDIS" userId="S::104352161@student.swin.edu.au::c755e984-a5cb-426f-bef2-ed15f633ac67" providerId="AD" clId="Web-{C1C95D7F-8E41-2D24-1865-DD1B5D2BF246}" dt="2025-06-01T07:56:04.684" v="284"/>
          <ac:spMkLst>
            <pc:docMk/>
            <pc:sldMk cId="2456368065" sldId="269"/>
            <ac:spMk id="4" creationId="{9AD63391-3E72-826E-860B-9C1E3D4FA206}"/>
          </ac:spMkLst>
        </pc:spChg>
        <pc:spChg chg="add mod">
          <ac:chgData name="HIRUNI MENDIS" userId="S::104352161@student.swin.edu.au::c755e984-a5cb-426f-bef2-ed15f633ac67" providerId="AD" clId="Web-{C1C95D7F-8E41-2D24-1865-DD1B5D2BF246}" dt="2025-06-01T07:59:23.549" v="413" actId="20577"/>
          <ac:spMkLst>
            <pc:docMk/>
            <pc:sldMk cId="2456368065" sldId="269"/>
            <ac:spMk id="6" creationId="{9025CE59-B5EF-65A3-0292-D74FDA77587C}"/>
          </ac:spMkLst>
        </pc:spChg>
        <pc:picChg chg="add mod">
          <ac:chgData name="HIRUNI MENDIS" userId="S::104352161@student.swin.edu.au::c755e984-a5cb-426f-bef2-ed15f633ac67" providerId="AD" clId="Web-{C1C95D7F-8E41-2D24-1865-DD1B5D2BF246}" dt="2025-06-01T08:01:30.037" v="424" actId="1076"/>
          <ac:picMkLst>
            <pc:docMk/>
            <pc:sldMk cId="2456368065" sldId="269"/>
            <ac:picMk id="7" creationId="{2A472A8B-526C-9E0D-6B42-B13E0544C360}"/>
          </ac:picMkLst>
        </pc:picChg>
      </pc:sldChg>
      <pc:sldChg chg="addSp delSp modSp new mod setBg">
        <pc:chgData name="HIRUNI MENDIS" userId="S::104352161@student.swin.edu.au::c755e984-a5cb-426f-bef2-ed15f633ac67" providerId="AD" clId="Web-{C1C95D7F-8E41-2D24-1865-DD1B5D2BF246}" dt="2025-06-01T07:34:17.710" v="272" actId="20577"/>
        <pc:sldMkLst>
          <pc:docMk/>
          <pc:sldMk cId="1496226675" sldId="301"/>
        </pc:sldMkLst>
        <pc:spChg chg="mod">
          <ac:chgData name="HIRUNI MENDIS" userId="S::104352161@student.swin.edu.au::c755e984-a5cb-426f-bef2-ed15f633ac67" providerId="AD" clId="Web-{C1C95D7F-8E41-2D24-1865-DD1B5D2BF246}" dt="2025-06-01T07:34:10.600" v="271"/>
          <ac:spMkLst>
            <pc:docMk/>
            <pc:sldMk cId="1496226675" sldId="301"/>
            <ac:spMk id="2" creationId="{DD0AD4D6-83A0-4CD0-1F40-E45DF7DD98CE}"/>
          </ac:spMkLst>
        </pc:spChg>
        <pc:spChg chg="mod">
          <ac:chgData name="HIRUNI MENDIS" userId="S::104352161@student.swin.edu.au::c755e984-a5cb-426f-bef2-ed15f633ac67" providerId="AD" clId="Web-{C1C95D7F-8E41-2D24-1865-DD1B5D2BF246}" dt="2025-06-01T07:34:17.710" v="272" actId="20577"/>
          <ac:spMkLst>
            <pc:docMk/>
            <pc:sldMk cId="1496226675" sldId="301"/>
            <ac:spMk id="3" creationId="{919EC3AB-CC19-A7E8-9506-163082F0AAAE}"/>
          </ac:spMkLst>
        </pc:spChg>
        <pc:spChg chg="add del">
          <ac:chgData name="HIRUNI MENDIS" userId="S::104352161@student.swin.edu.au::c755e984-a5cb-426f-bef2-ed15f633ac67" providerId="AD" clId="Web-{C1C95D7F-8E41-2D24-1865-DD1B5D2BF246}" dt="2025-06-01T07:33:53.162" v="267"/>
          <ac:spMkLst>
            <pc:docMk/>
            <pc:sldMk cId="1496226675" sldId="301"/>
            <ac:spMk id="9" creationId="{F13C74B1-5B17-4795-BED0-7140497B445A}"/>
          </ac:spMkLst>
        </pc:spChg>
        <pc:spChg chg="add del">
          <ac:chgData name="HIRUNI MENDIS" userId="S::104352161@student.swin.edu.au::c755e984-a5cb-426f-bef2-ed15f633ac67" providerId="AD" clId="Web-{C1C95D7F-8E41-2D24-1865-DD1B5D2BF246}" dt="2025-06-01T07:33:53.162" v="267"/>
          <ac:spMkLst>
            <pc:docMk/>
            <pc:sldMk cId="1496226675" sldId="301"/>
            <ac:spMk id="11" creationId="{D4974D33-8DC5-464E-8C6D-BE58F0669C17}"/>
          </ac:spMkLst>
        </pc:spChg>
        <pc:spChg chg="add">
          <ac:chgData name="HIRUNI MENDIS" userId="S::104352161@student.swin.edu.au::c755e984-a5cb-426f-bef2-ed15f633ac67" providerId="AD" clId="Web-{C1C95D7F-8E41-2D24-1865-DD1B5D2BF246}" dt="2025-06-01T07:34:10.600" v="271"/>
          <ac:spMkLst>
            <pc:docMk/>
            <pc:sldMk cId="1496226675" sldId="301"/>
            <ac:spMk id="19" creationId="{D1D34770-47A8-402C-AF23-2B653F2D88C1}"/>
          </ac:spMkLst>
        </pc:spChg>
        <pc:grpChg chg="add del">
          <ac:chgData name="HIRUNI MENDIS" userId="S::104352161@student.swin.edu.au::c755e984-a5cb-426f-bef2-ed15f633ac67" providerId="AD" clId="Web-{C1C95D7F-8E41-2D24-1865-DD1B5D2BF246}" dt="2025-06-01T07:34:10.600" v="271"/>
          <ac:grpSpMkLst>
            <pc:docMk/>
            <pc:sldMk cId="1496226675" sldId="301"/>
            <ac:grpSpMk id="13" creationId="{434FA563-76F6-CDCF-AEA0-A7B78E44647B}"/>
          </ac:grpSpMkLst>
        </pc:grpChg>
        <pc:picChg chg="add mod">
          <ac:chgData name="HIRUNI MENDIS" userId="S::104352161@student.swin.edu.au::c755e984-a5cb-426f-bef2-ed15f633ac67" providerId="AD" clId="Web-{C1C95D7F-8E41-2D24-1865-DD1B5D2BF246}" dt="2025-06-01T07:34:10.600" v="271"/>
          <ac:picMkLst>
            <pc:docMk/>
            <pc:sldMk cId="1496226675" sldId="301"/>
            <ac:picMk id="4" creationId="{B53A1C53-4B2C-8DE2-B30B-4D36AC5B362D}"/>
          </ac:picMkLst>
        </pc:picChg>
      </pc:sldChg>
    </pc:docChg>
  </pc:docChgLst>
  <pc:docChgLst>
    <pc:chgData name="HIRUNI MENDIS" userId="S::104352161@student.swin.edu.au::c755e984-a5cb-426f-bef2-ed15f633ac67" providerId="AD" clId="Web-{70A37BBC-ECE5-4C76-7232-0759D9CE4389}"/>
    <pc:docChg chg="modSld">
      <pc:chgData name="HIRUNI MENDIS" userId="S::104352161@student.swin.edu.au::c755e984-a5cb-426f-bef2-ed15f633ac67" providerId="AD" clId="Web-{70A37BBC-ECE5-4C76-7232-0759D9CE4389}" dt="2025-06-01T08:17:01.943" v="5" actId="20577"/>
      <pc:docMkLst>
        <pc:docMk/>
      </pc:docMkLst>
      <pc:sldChg chg="modSp">
        <pc:chgData name="HIRUNI MENDIS" userId="S::104352161@student.swin.edu.au::c755e984-a5cb-426f-bef2-ed15f633ac67" providerId="AD" clId="Web-{70A37BBC-ECE5-4C76-7232-0759D9CE4389}" dt="2025-06-01T08:17:01.943" v="5" actId="20577"/>
        <pc:sldMkLst>
          <pc:docMk/>
          <pc:sldMk cId="2626634069" sldId="302"/>
        </pc:sldMkLst>
        <pc:spChg chg="mod">
          <ac:chgData name="HIRUNI MENDIS" userId="S::104352161@student.swin.edu.au::c755e984-a5cb-426f-bef2-ed15f633ac67" providerId="AD" clId="Web-{70A37BBC-ECE5-4C76-7232-0759D9CE4389}" dt="2025-06-01T08:17:01.943" v="5" actId="20577"/>
          <ac:spMkLst>
            <pc:docMk/>
            <pc:sldMk cId="2626634069" sldId="302"/>
            <ac:spMk id="2" creationId="{3E35D9BC-E605-E899-0C30-3AF69FF0D6E6}"/>
          </ac:spMkLst>
        </pc:spChg>
        <pc:spChg chg="mod">
          <ac:chgData name="HIRUNI MENDIS" userId="S::104352161@student.swin.edu.au::c755e984-a5cb-426f-bef2-ed15f633ac67" providerId="AD" clId="Web-{70A37BBC-ECE5-4C76-7232-0759D9CE4389}" dt="2025-06-01T08:16:43.103" v="3" actId="1076"/>
          <ac:spMkLst>
            <pc:docMk/>
            <pc:sldMk cId="2626634069" sldId="302"/>
            <ac:spMk id="3" creationId="{87A9CC80-4846-C6F5-E5B5-2A853A4DF7E0}"/>
          </ac:spMkLst>
        </pc:spChg>
      </pc:sldChg>
    </pc:docChg>
  </pc:docChgLst>
  <pc:docChgLst>
    <pc:chgData name="DANG KHOA LE" userId="S::103844421@student.swin.edu.au::1f5f457a-11fb-4a79-9dec-fe88eead2d27" providerId="AD" clId="Web-{4EDA4300-9F8A-FB8F-D9CA-052FB12C7F14}"/>
    <pc:docChg chg="modSld">
      <pc:chgData name="DANG KHOA LE" userId="S::103844421@student.swin.edu.au::1f5f457a-11fb-4a79-9dec-fe88eead2d27" providerId="AD" clId="Web-{4EDA4300-9F8A-FB8F-D9CA-052FB12C7F14}" dt="2025-06-01T08:41:56.076" v="3"/>
      <pc:docMkLst>
        <pc:docMk/>
      </pc:docMkLst>
      <pc:sldChg chg="modTransition">
        <pc:chgData name="DANG KHOA LE" userId="S::103844421@student.swin.edu.au::1f5f457a-11fb-4a79-9dec-fe88eead2d27" providerId="AD" clId="Web-{4EDA4300-9F8A-FB8F-D9CA-052FB12C7F14}" dt="2025-06-01T08:41:56.076" v="3"/>
        <pc:sldMkLst>
          <pc:docMk/>
          <pc:sldMk cId="2626634069" sldId="302"/>
        </pc:sldMkLst>
      </pc:sldChg>
    </pc:docChg>
  </pc:docChgLst>
  <pc:docChgLst>
    <pc:chgData name="DANG KHOA LE" userId="S::103844421@student.swin.edu.au::1f5f457a-11fb-4a79-9dec-fe88eead2d27" providerId="AD" clId="Web-{9AA5E68D-9913-73AC-DD26-F901612F04BA}"/>
    <pc:docChg chg="modSld">
      <pc:chgData name="DANG KHOA LE" userId="S::103844421@student.swin.edu.au::1f5f457a-11fb-4a79-9dec-fe88eead2d27" providerId="AD" clId="Web-{9AA5E68D-9913-73AC-DD26-F901612F04BA}" dt="2025-05-29T01:07:19.157" v="226" actId="1076"/>
      <pc:docMkLst>
        <pc:docMk/>
      </pc:docMkLst>
      <pc:sldChg chg="addSp delSp modSp">
        <pc:chgData name="DANG KHOA LE" userId="S::103844421@student.swin.edu.au::1f5f457a-11fb-4a79-9dec-fe88eead2d27" providerId="AD" clId="Web-{9AA5E68D-9913-73AC-DD26-F901612F04BA}" dt="2025-05-29T01:01:37.176" v="156" actId="20577"/>
        <pc:sldMkLst>
          <pc:docMk/>
          <pc:sldMk cId="1083688812" sldId="272"/>
        </pc:sldMkLst>
      </pc:sldChg>
      <pc:sldChg chg="addSp modSp">
        <pc:chgData name="DANG KHOA LE" userId="S::103844421@student.swin.edu.au::1f5f457a-11fb-4a79-9dec-fe88eead2d27" providerId="AD" clId="Web-{9AA5E68D-9913-73AC-DD26-F901612F04BA}" dt="2025-05-29T01:04:35.604" v="213" actId="20577"/>
        <pc:sldMkLst>
          <pc:docMk/>
          <pc:sldMk cId="688931455" sldId="275"/>
        </pc:sldMkLst>
        <pc:spChg chg="mod">
          <ac:chgData name="DANG KHOA LE" userId="S::103844421@student.swin.edu.au::1f5f457a-11fb-4a79-9dec-fe88eead2d27" providerId="AD" clId="Web-{9AA5E68D-9913-73AC-DD26-F901612F04BA}" dt="2025-05-29T01:01:23.098" v="155" actId="20577"/>
          <ac:spMkLst>
            <pc:docMk/>
            <pc:sldMk cId="688931455" sldId="275"/>
            <ac:spMk id="13" creationId="{5F40AEEC-8643-E153-D38E-CA25719EDA5B}"/>
          </ac:spMkLst>
        </pc:spChg>
        <pc:spChg chg="mod">
          <ac:chgData name="DANG KHOA LE" userId="S::103844421@student.swin.edu.au::1f5f457a-11fb-4a79-9dec-fe88eead2d27" providerId="AD" clId="Web-{9AA5E68D-9913-73AC-DD26-F901612F04BA}" dt="2025-05-29T00:55:17.663" v="74" actId="1076"/>
          <ac:spMkLst>
            <pc:docMk/>
            <pc:sldMk cId="688931455" sldId="275"/>
            <ac:spMk id="15" creationId="{06ABC374-3EE9-1445-4786-C9825D5CCBEF}"/>
          </ac:spMkLst>
        </pc:spChg>
        <pc:spChg chg="mod">
          <ac:chgData name="DANG KHOA LE" userId="S::103844421@student.swin.edu.au::1f5f457a-11fb-4a79-9dec-fe88eead2d27" providerId="AD" clId="Web-{9AA5E68D-9913-73AC-DD26-F901612F04BA}" dt="2025-05-29T01:04:35.604" v="213" actId="20577"/>
          <ac:spMkLst>
            <pc:docMk/>
            <pc:sldMk cId="688931455" sldId="275"/>
            <ac:spMk id="16" creationId="{57DD5B98-953C-BA43-BDA4-0E312050FF7D}"/>
          </ac:spMkLst>
        </pc:spChg>
      </pc:sldChg>
      <pc:sldChg chg="modSp">
        <pc:chgData name="DANG KHOA LE" userId="S::103844421@student.swin.edu.au::1f5f457a-11fb-4a79-9dec-fe88eead2d27" providerId="AD" clId="Web-{9AA5E68D-9913-73AC-DD26-F901612F04BA}" dt="2025-05-29T01:04:44.339" v="215" actId="20577"/>
        <pc:sldMkLst>
          <pc:docMk/>
          <pc:sldMk cId="2461774182" sldId="277"/>
        </pc:sldMkLst>
        <pc:spChg chg="mod">
          <ac:chgData name="DANG KHOA LE" userId="S::103844421@student.swin.edu.au::1f5f457a-11fb-4a79-9dec-fe88eead2d27" providerId="AD" clId="Web-{9AA5E68D-9913-73AC-DD26-F901612F04BA}" dt="2025-05-29T01:04:44.339" v="215" actId="20577"/>
          <ac:spMkLst>
            <pc:docMk/>
            <pc:sldMk cId="2461774182" sldId="277"/>
            <ac:spMk id="4" creationId="{FDA5FD5B-9263-DC62-95DD-56EB5C25B5AF}"/>
          </ac:spMkLst>
        </pc:spChg>
        <pc:spChg chg="mod">
          <ac:chgData name="DANG KHOA LE" userId="S::103844421@student.swin.edu.au::1f5f457a-11fb-4a79-9dec-fe88eead2d27" providerId="AD" clId="Web-{9AA5E68D-9913-73AC-DD26-F901612F04BA}" dt="2025-05-29T01:00:45.534" v="150" actId="20577"/>
          <ac:spMkLst>
            <pc:docMk/>
            <pc:sldMk cId="2461774182" sldId="277"/>
            <ac:spMk id="5" creationId="{1142FDFA-C552-CAC9-2B15-E1A138501487}"/>
          </ac:spMkLst>
        </pc:spChg>
      </pc:sldChg>
      <pc:sldChg chg="addSp delSp modSp addAnim">
        <pc:chgData name="DANG KHOA LE" userId="S::103844421@student.swin.edu.au::1f5f457a-11fb-4a79-9dec-fe88eead2d27" providerId="AD" clId="Web-{9AA5E68D-9913-73AC-DD26-F901612F04BA}" dt="2025-05-29T01:05:04.714" v="222" actId="20577"/>
        <pc:sldMkLst>
          <pc:docMk/>
          <pc:sldMk cId="1361456239" sldId="278"/>
        </pc:sldMkLst>
        <pc:spChg chg="mod">
          <ac:chgData name="DANG KHOA LE" userId="S::103844421@student.swin.edu.au::1f5f457a-11fb-4a79-9dec-fe88eead2d27" providerId="AD" clId="Web-{9AA5E68D-9913-73AC-DD26-F901612F04BA}" dt="2025-05-29T01:05:04.714" v="222" actId="20577"/>
          <ac:spMkLst>
            <pc:docMk/>
            <pc:sldMk cId="1361456239" sldId="278"/>
            <ac:spMk id="3" creationId="{4868ECE7-B145-2763-4E61-DD9173D8B4A6}"/>
          </ac:spMkLst>
        </pc:spChg>
        <pc:picChg chg="add mod">
          <ac:chgData name="DANG KHOA LE" userId="S::103844421@student.swin.edu.au::1f5f457a-11fb-4a79-9dec-fe88eead2d27" providerId="AD" clId="Web-{9AA5E68D-9913-73AC-DD26-F901612F04BA}" dt="2025-05-29T01:02:56.788" v="182" actId="1076"/>
          <ac:picMkLst>
            <pc:docMk/>
            <pc:sldMk cId="1361456239" sldId="278"/>
            <ac:picMk id="2" creationId="{E645FF1A-75F1-9B70-A8A1-29242F409340}"/>
          </ac:picMkLst>
        </pc:picChg>
      </pc:sldChg>
      <pc:sldChg chg="modSp">
        <pc:chgData name="DANG KHOA LE" userId="S::103844421@student.swin.edu.au::1f5f457a-11fb-4a79-9dec-fe88eead2d27" providerId="AD" clId="Web-{9AA5E68D-9913-73AC-DD26-F901612F04BA}" dt="2025-05-29T01:04:55.683" v="221" actId="20577"/>
        <pc:sldMkLst>
          <pc:docMk/>
          <pc:sldMk cId="3909001477" sldId="279"/>
        </pc:sldMkLst>
        <pc:spChg chg="mod">
          <ac:chgData name="DANG KHOA LE" userId="S::103844421@student.swin.edu.au::1f5f457a-11fb-4a79-9dec-fe88eead2d27" providerId="AD" clId="Web-{9AA5E68D-9913-73AC-DD26-F901612F04BA}" dt="2025-05-29T01:04:55.683" v="221" actId="20577"/>
          <ac:spMkLst>
            <pc:docMk/>
            <pc:sldMk cId="3909001477" sldId="279"/>
            <ac:spMk id="4" creationId="{F000F189-EDCD-E80C-70E9-23DFAED3EBE2}"/>
          </ac:spMkLst>
        </pc:spChg>
        <pc:spChg chg="mod">
          <ac:chgData name="DANG KHOA LE" userId="S::103844421@student.swin.edu.au::1f5f457a-11fb-4a79-9dec-fe88eead2d27" providerId="AD" clId="Web-{9AA5E68D-9913-73AC-DD26-F901612F04BA}" dt="2025-05-29T01:00:40.924" v="149" actId="20577"/>
          <ac:spMkLst>
            <pc:docMk/>
            <pc:sldMk cId="3909001477" sldId="279"/>
            <ac:spMk id="5" creationId="{1A0A30D7-A6E5-39E2-6FA1-A4568E065CEA}"/>
          </ac:spMkLst>
        </pc:spChg>
      </pc:sldChg>
      <pc:sldChg chg="modSp">
        <pc:chgData name="DANG KHOA LE" userId="S::103844421@student.swin.edu.au::1f5f457a-11fb-4a79-9dec-fe88eead2d27" providerId="AD" clId="Web-{9AA5E68D-9913-73AC-DD26-F901612F04BA}" dt="2025-05-29T01:07:19.157" v="226" actId="1076"/>
        <pc:sldMkLst>
          <pc:docMk/>
          <pc:sldMk cId="1608403925" sldId="280"/>
        </pc:sldMkLst>
        <pc:spChg chg="mod">
          <ac:chgData name="DANG KHOA LE" userId="S::103844421@student.swin.edu.au::1f5f457a-11fb-4a79-9dec-fe88eead2d27" providerId="AD" clId="Web-{9AA5E68D-9913-73AC-DD26-F901612F04BA}" dt="2025-05-29T01:07:19.157" v="226" actId="1076"/>
          <ac:spMkLst>
            <pc:docMk/>
            <pc:sldMk cId="1608403925" sldId="280"/>
            <ac:spMk id="3" creationId="{F510E67E-54C3-190B-628F-6586BBA16CB4}"/>
          </ac:spMkLst>
        </pc:spChg>
        <pc:spChg chg="mod">
          <ac:chgData name="DANG KHOA LE" userId="S::103844421@student.swin.edu.au::1f5f457a-11fb-4a79-9dec-fe88eead2d27" providerId="AD" clId="Web-{9AA5E68D-9913-73AC-DD26-F901612F04BA}" dt="2025-05-29T01:01:14.253" v="154" actId="20577"/>
          <ac:spMkLst>
            <pc:docMk/>
            <pc:sldMk cId="1608403925" sldId="280"/>
            <ac:spMk id="8" creationId="{6CF20F92-6C59-972B-C023-E902E76ADEB9}"/>
          </ac:spMkLst>
        </pc:spChg>
      </pc:sldChg>
      <pc:sldChg chg="addSp delSp modSp">
        <pc:chgData name="DANG KHOA LE" userId="S::103844421@student.swin.edu.au::1f5f457a-11fb-4a79-9dec-fe88eead2d27" providerId="AD" clId="Web-{9AA5E68D-9913-73AC-DD26-F901612F04BA}" dt="2025-05-29T01:00:29.689" v="147" actId="20577"/>
        <pc:sldMkLst>
          <pc:docMk/>
          <pc:sldMk cId="2906012020" sldId="282"/>
        </pc:sldMkLst>
        <pc:spChg chg="mod">
          <ac:chgData name="DANG KHOA LE" userId="S::103844421@student.swin.edu.au::1f5f457a-11fb-4a79-9dec-fe88eead2d27" providerId="AD" clId="Web-{9AA5E68D-9913-73AC-DD26-F901612F04BA}" dt="2025-05-29T01:00:29.689" v="147" actId="20577"/>
          <ac:spMkLst>
            <pc:docMk/>
            <pc:sldMk cId="2906012020" sldId="282"/>
            <ac:spMk id="3" creationId="{00000000-0000-0000-0000-000000000000}"/>
          </ac:spMkLst>
        </pc:spChg>
        <pc:spChg chg="mod">
          <ac:chgData name="DANG KHOA LE" userId="S::103844421@student.swin.edu.au::1f5f457a-11fb-4a79-9dec-fe88eead2d27" providerId="AD" clId="Web-{9AA5E68D-9913-73AC-DD26-F901612F04BA}" dt="2025-05-29T00:54:54.475" v="73" actId="20577"/>
          <ac:spMkLst>
            <pc:docMk/>
            <pc:sldMk cId="2906012020" sldId="282"/>
            <ac:spMk id="14" creationId="{F41BA41E-482A-0ECC-129F-12FF1905F2B3}"/>
          </ac:spMkLst>
        </pc:spChg>
        <pc:spChg chg="add mod">
          <ac:chgData name="DANG KHOA LE" userId="S::103844421@student.swin.edu.au::1f5f457a-11fb-4a79-9dec-fe88eead2d27" providerId="AD" clId="Web-{9AA5E68D-9913-73AC-DD26-F901612F04BA}" dt="2025-05-29T00:54:27.490" v="59" actId="1076"/>
          <ac:spMkLst>
            <pc:docMk/>
            <pc:sldMk cId="2906012020" sldId="282"/>
            <ac:spMk id="17" creationId="{3AB317C7-D68A-8F55-C6DB-D3CE53ADD3A8}"/>
          </ac:spMkLst>
        </pc:spChg>
        <pc:spChg chg="add mod">
          <ac:chgData name="DANG KHOA LE" userId="S::103844421@student.swin.edu.au::1f5f457a-11fb-4a79-9dec-fe88eead2d27" providerId="AD" clId="Web-{9AA5E68D-9913-73AC-DD26-F901612F04BA}" dt="2025-05-29T00:54:38.818" v="68" actId="20577"/>
          <ac:spMkLst>
            <pc:docMk/>
            <pc:sldMk cId="2906012020" sldId="282"/>
            <ac:spMk id="18" creationId="{53A34104-141C-CB30-5488-D76748B83E37}"/>
          </ac:spMkLst>
        </pc:spChg>
      </pc:sldChg>
    </pc:docChg>
  </pc:docChgLst>
  <pc:docChgLst>
    <pc:chgData name="DANG KHOA LE" userId="S::103844421@student.swin.edu.au::1f5f457a-11fb-4a79-9dec-fe88eead2d27" providerId="AD" clId="Web-{4DCB01CF-50FB-01FD-F1C9-1B7D4CC07D73}"/>
    <pc:docChg chg="addSld delSld modSld">
      <pc:chgData name="DANG KHOA LE" userId="S::103844421@student.swin.edu.au::1f5f457a-11fb-4a79-9dec-fe88eead2d27" providerId="AD" clId="Web-{4DCB01CF-50FB-01FD-F1C9-1B7D4CC07D73}" dt="2025-06-02T12:06:24.212" v="504" actId="1076"/>
      <pc:docMkLst>
        <pc:docMk/>
      </pc:docMkLst>
      <pc:sldChg chg="delSp">
        <pc:chgData name="DANG KHOA LE" userId="S::103844421@student.swin.edu.au::1f5f457a-11fb-4a79-9dec-fe88eead2d27" providerId="AD" clId="Web-{4DCB01CF-50FB-01FD-F1C9-1B7D4CC07D73}" dt="2025-06-02T05:11:43.045" v="145"/>
        <pc:sldMkLst>
          <pc:docMk/>
          <pc:sldMk cId="1416360284" sldId="257"/>
        </pc:sldMkLst>
        <pc:spChg chg="del">
          <ac:chgData name="DANG KHOA LE" userId="S::103844421@student.swin.edu.au::1f5f457a-11fb-4a79-9dec-fe88eead2d27" providerId="AD" clId="Web-{4DCB01CF-50FB-01FD-F1C9-1B7D4CC07D73}" dt="2025-06-02T05:11:43.045" v="145"/>
          <ac:spMkLst>
            <pc:docMk/>
            <pc:sldMk cId="1416360284" sldId="257"/>
            <ac:spMk id="6" creationId="{9FF12A01-A047-ED26-A193-30E5A0D6C562}"/>
          </ac:spMkLst>
        </pc:spChg>
      </pc:sldChg>
      <pc:sldChg chg="delSp">
        <pc:chgData name="DANG KHOA LE" userId="S::103844421@student.swin.edu.au::1f5f457a-11fb-4a79-9dec-fe88eead2d27" providerId="AD" clId="Web-{4DCB01CF-50FB-01FD-F1C9-1B7D4CC07D73}" dt="2025-06-02T05:11:48.045" v="146"/>
        <pc:sldMkLst>
          <pc:docMk/>
          <pc:sldMk cId="1411492464" sldId="258"/>
        </pc:sldMkLst>
        <pc:spChg chg="del">
          <ac:chgData name="DANG KHOA LE" userId="S::103844421@student.swin.edu.au::1f5f457a-11fb-4a79-9dec-fe88eead2d27" providerId="AD" clId="Web-{4DCB01CF-50FB-01FD-F1C9-1B7D4CC07D73}" dt="2025-06-02T05:11:48.045" v="146"/>
          <ac:spMkLst>
            <pc:docMk/>
            <pc:sldMk cId="1411492464" sldId="258"/>
            <ac:spMk id="6" creationId="{9A6CEC4D-A568-5ED6-40DD-5E3A756D3F3C}"/>
          </ac:spMkLst>
        </pc:spChg>
      </pc:sldChg>
      <pc:sldChg chg="addSp delSp modSp">
        <pc:chgData name="DANG KHOA LE" userId="S::103844421@student.swin.edu.au::1f5f457a-11fb-4a79-9dec-fe88eead2d27" providerId="AD" clId="Web-{4DCB01CF-50FB-01FD-F1C9-1B7D4CC07D73}" dt="2025-06-02T05:11:01.434" v="144" actId="1076"/>
        <pc:sldMkLst>
          <pc:docMk/>
          <pc:sldMk cId="3445864943" sldId="298"/>
        </pc:sldMkLst>
        <pc:spChg chg="mod">
          <ac:chgData name="DANG KHOA LE" userId="S::103844421@student.swin.edu.au::1f5f457a-11fb-4a79-9dec-fe88eead2d27" providerId="AD" clId="Web-{4DCB01CF-50FB-01FD-F1C9-1B7D4CC07D73}" dt="2025-06-02T05:10:51.824" v="141" actId="1076"/>
          <ac:spMkLst>
            <pc:docMk/>
            <pc:sldMk cId="3445864943" sldId="298"/>
            <ac:spMk id="2" creationId="{E4DDBF26-317B-8D07-468D-659F11664B7A}"/>
          </ac:spMkLst>
        </pc:spChg>
        <pc:spChg chg="mod">
          <ac:chgData name="DANG KHOA LE" userId="S::103844421@student.swin.edu.au::1f5f457a-11fb-4a79-9dec-fe88eead2d27" providerId="AD" clId="Web-{4DCB01CF-50FB-01FD-F1C9-1B7D4CC07D73}" dt="2025-06-02T05:10:48.214" v="140" actId="1076"/>
          <ac:spMkLst>
            <pc:docMk/>
            <pc:sldMk cId="3445864943" sldId="298"/>
            <ac:spMk id="4" creationId="{4CC25C13-347C-2A7F-4908-ED8EEB5717BE}"/>
          </ac:spMkLst>
        </pc:spChg>
        <pc:spChg chg="mod">
          <ac:chgData name="DANG KHOA LE" userId="S::103844421@student.swin.edu.au::1f5f457a-11fb-4a79-9dec-fe88eead2d27" providerId="AD" clId="Web-{4DCB01CF-50FB-01FD-F1C9-1B7D4CC07D73}" dt="2025-06-02T05:10:42.636" v="139" actId="1076"/>
          <ac:spMkLst>
            <pc:docMk/>
            <pc:sldMk cId="3445864943" sldId="298"/>
            <ac:spMk id="7" creationId="{1C07CC91-EAAF-8FE5-8029-5AB3F894395E}"/>
          </ac:spMkLst>
        </pc:spChg>
        <pc:spChg chg="mod">
          <ac:chgData name="DANG KHOA LE" userId="S::103844421@student.swin.edu.au::1f5f457a-11fb-4a79-9dec-fe88eead2d27" providerId="AD" clId="Web-{4DCB01CF-50FB-01FD-F1C9-1B7D4CC07D73}" dt="2025-06-02T05:10:55.902" v="143" actId="1076"/>
          <ac:spMkLst>
            <pc:docMk/>
            <pc:sldMk cId="3445864943" sldId="298"/>
            <ac:spMk id="9" creationId="{4C95E9D9-B6EC-B6EA-8FD7-60430581E9F1}"/>
          </ac:spMkLst>
        </pc:spChg>
        <pc:spChg chg="add del mod">
          <ac:chgData name="DANG KHOA LE" userId="S::103844421@student.swin.edu.au::1f5f457a-11fb-4a79-9dec-fe88eead2d27" providerId="AD" clId="Web-{4DCB01CF-50FB-01FD-F1C9-1B7D4CC07D73}" dt="2025-06-02T05:09:25.040" v="109"/>
          <ac:spMkLst>
            <pc:docMk/>
            <pc:sldMk cId="3445864943" sldId="298"/>
            <ac:spMk id="27" creationId="{91A965F3-F287-B4C9-A019-3F62447C29EC}"/>
          </ac:spMkLst>
        </pc:spChg>
        <pc:spChg chg="add mod">
          <ac:chgData name="DANG KHOA LE" userId="S::103844421@student.swin.edu.au::1f5f457a-11fb-4a79-9dec-fe88eead2d27" providerId="AD" clId="Web-{4DCB01CF-50FB-01FD-F1C9-1B7D4CC07D73}" dt="2025-06-02T05:10:36.089" v="137" actId="1076"/>
          <ac:spMkLst>
            <pc:docMk/>
            <pc:sldMk cId="3445864943" sldId="298"/>
            <ac:spMk id="28" creationId="{AE444561-3AD5-6452-F043-F006C95331E4}"/>
          </ac:spMkLst>
        </pc:spChg>
        <pc:graphicFrameChg chg="mod">
          <ac:chgData name="DANG KHOA LE" userId="S::103844421@student.swin.edu.au::1f5f457a-11fb-4a79-9dec-fe88eead2d27" providerId="AD" clId="Web-{4DCB01CF-50FB-01FD-F1C9-1B7D4CC07D73}" dt="2025-06-02T05:11:01.434" v="144" actId="1076"/>
          <ac:graphicFrameMkLst>
            <pc:docMk/>
            <pc:sldMk cId="3445864943" sldId="298"/>
            <ac:graphicFrameMk id="90" creationId="{A04EEB7C-7606-888F-E7ED-21AF3E7039A4}"/>
          </ac:graphicFrameMkLst>
        </pc:graphicFrameChg>
      </pc:sldChg>
      <pc:sldChg chg="new del">
        <pc:chgData name="DANG KHOA LE" userId="S::103844421@student.swin.edu.au::1f5f457a-11fb-4a79-9dec-fe88eead2d27" providerId="AD" clId="Web-{4DCB01CF-50FB-01FD-F1C9-1B7D4CC07D73}" dt="2025-06-02T05:19:52.389" v="148"/>
        <pc:sldMkLst>
          <pc:docMk/>
          <pc:sldMk cId="3882080280" sldId="304"/>
        </pc:sldMkLst>
      </pc:sldChg>
      <pc:sldChg chg="addSp delSp modSp new">
        <pc:chgData name="DANG KHOA LE" userId="S::103844421@student.swin.edu.au::1f5f457a-11fb-4a79-9dec-fe88eead2d27" providerId="AD" clId="Web-{4DCB01CF-50FB-01FD-F1C9-1B7D4CC07D73}" dt="2025-06-02T12:06:24.212" v="504" actId="1076"/>
        <pc:sldMkLst>
          <pc:docMk/>
          <pc:sldMk cId="236776207" sldId="305"/>
        </pc:sldMkLst>
        <pc:spChg chg="mod">
          <ac:chgData name="DANG KHOA LE" userId="S::103844421@student.swin.edu.au::1f5f457a-11fb-4a79-9dec-fe88eead2d27" providerId="AD" clId="Web-{4DCB01CF-50FB-01FD-F1C9-1B7D4CC07D73}" dt="2025-06-02T12:06:18.165" v="502" actId="1076"/>
          <ac:spMkLst>
            <pc:docMk/>
            <pc:sldMk cId="236776207" sldId="305"/>
            <ac:spMk id="2" creationId="{72295CDF-B54B-4859-FA35-E4B2533C9823}"/>
          </ac:spMkLst>
        </pc:spChg>
        <pc:spChg chg="del">
          <ac:chgData name="DANG KHOA LE" userId="S::103844421@student.swin.edu.au::1f5f457a-11fb-4a79-9dec-fe88eead2d27" providerId="AD" clId="Web-{4DCB01CF-50FB-01FD-F1C9-1B7D4CC07D73}" dt="2025-06-02T11:57:53.682" v="150"/>
          <ac:spMkLst>
            <pc:docMk/>
            <pc:sldMk cId="236776207" sldId="305"/>
            <ac:spMk id="3" creationId="{B0A65378-A374-F799-BC6A-B0171462DB0B}"/>
          </ac:spMkLst>
        </pc:spChg>
        <pc:spChg chg="add mod">
          <ac:chgData name="DANG KHOA LE" userId="S::103844421@student.swin.edu.au::1f5f457a-11fb-4a79-9dec-fe88eead2d27" providerId="AD" clId="Web-{4DCB01CF-50FB-01FD-F1C9-1B7D4CC07D73}" dt="2025-06-02T12:06:24.212" v="504" actId="1076"/>
          <ac:spMkLst>
            <pc:docMk/>
            <pc:sldMk cId="236776207" sldId="305"/>
            <ac:spMk id="5" creationId="{01D41186-AB38-60BE-84EE-7FAE31600238}"/>
          </ac:spMkLst>
        </pc:spChg>
        <pc:spChg chg="add del mod">
          <ac:chgData name="DANG KHOA LE" userId="S::103844421@student.swin.edu.au::1f5f457a-11fb-4a79-9dec-fe88eead2d27" providerId="AD" clId="Web-{4DCB01CF-50FB-01FD-F1C9-1B7D4CC07D73}" dt="2025-06-02T12:01:35.048" v="283"/>
          <ac:spMkLst>
            <pc:docMk/>
            <pc:sldMk cId="236776207" sldId="305"/>
            <ac:spMk id="7" creationId="{CD977378-0851-EEF7-FC74-EFCF441C0B2C}"/>
          </ac:spMkLst>
        </pc:spChg>
        <pc:picChg chg="add del mod ord">
          <ac:chgData name="DANG KHOA LE" userId="S::103844421@student.swin.edu.au::1f5f457a-11fb-4a79-9dec-fe88eead2d27" providerId="AD" clId="Web-{4DCB01CF-50FB-01FD-F1C9-1B7D4CC07D73}" dt="2025-06-02T12:01:33.313" v="282"/>
          <ac:picMkLst>
            <pc:docMk/>
            <pc:sldMk cId="236776207" sldId="305"/>
            <ac:picMk id="4" creationId="{FE3A2415-0F7D-DE07-89D3-8FCC4BFD0AAB}"/>
          </ac:picMkLst>
        </pc:picChg>
        <pc:picChg chg="add mod ord">
          <ac:chgData name="DANG KHOA LE" userId="S::103844421@student.swin.edu.au::1f5f457a-11fb-4a79-9dec-fe88eead2d27" providerId="AD" clId="Web-{4DCB01CF-50FB-01FD-F1C9-1B7D4CC07D73}" dt="2025-06-02T12:03:01.910" v="373" actId="1076"/>
          <ac:picMkLst>
            <pc:docMk/>
            <pc:sldMk cId="236776207" sldId="305"/>
            <ac:picMk id="8" creationId="{210BC73A-0C8E-35CF-F7CE-1D577896FEED}"/>
          </ac:picMkLst>
        </pc:picChg>
      </pc:sldChg>
    </pc:docChg>
  </pc:docChgLst>
  <pc:docChgLst>
    <pc:chgData name="HIRUNI MENDIS" userId="S::104352161@student.swin.edu.au::c755e984-a5cb-426f-bef2-ed15f633ac67" providerId="AD" clId="Web-{B3742BF3-1817-6D2E-3011-2C0090BCDFC5}"/>
    <pc:docChg chg="addSld delSld modSld">
      <pc:chgData name="HIRUNI MENDIS" userId="S::104352161@student.swin.edu.au::c755e984-a5cb-426f-bef2-ed15f633ac67" providerId="AD" clId="Web-{B3742BF3-1817-6D2E-3011-2C0090BCDFC5}" dt="2025-06-01T08:15:38.724" v="70" actId="20577"/>
      <pc:docMkLst>
        <pc:docMk/>
      </pc:docMkLst>
      <pc:sldChg chg="addSp delSp modSp">
        <pc:chgData name="HIRUNI MENDIS" userId="S::104352161@student.swin.edu.au::c755e984-a5cb-426f-bef2-ed15f633ac67" providerId="AD" clId="Web-{B3742BF3-1817-6D2E-3011-2C0090BCDFC5}" dt="2025-06-01T08:05:31.766" v="29" actId="1076"/>
        <pc:sldMkLst>
          <pc:docMk/>
          <pc:sldMk cId="2456368065" sldId="269"/>
        </pc:sldMkLst>
        <pc:spChg chg="mod">
          <ac:chgData name="HIRUNI MENDIS" userId="S::104352161@student.swin.edu.au::c755e984-a5cb-426f-bef2-ed15f633ac67" providerId="AD" clId="Web-{B3742BF3-1817-6D2E-3011-2C0090BCDFC5}" dt="2025-06-01T08:05:23.984" v="28" actId="1076"/>
          <ac:spMkLst>
            <pc:docMk/>
            <pc:sldMk cId="2456368065" sldId="269"/>
            <ac:spMk id="2" creationId="{6016939D-F27F-C5F3-B029-838D74504879}"/>
          </ac:spMkLst>
        </pc:spChg>
        <pc:spChg chg="add del">
          <ac:chgData name="HIRUNI MENDIS" userId="S::104352161@student.swin.edu.au::c755e984-a5cb-426f-bef2-ed15f633ac67" providerId="AD" clId="Web-{B3742BF3-1817-6D2E-3011-2C0090BCDFC5}" dt="2025-06-01T08:02:47.120" v="8"/>
          <ac:spMkLst>
            <pc:docMk/>
            <pc:sldMk cId="2456368065" sldId="269"/>
            <ac:spMk id="5" creationId="{3CF92620-C6D3-5B47-B8FB-571EDF1E8465}"/>
          </ac:spMkLst>
        </pc:spChg>
        <pc:spChg chg="mod">
          <ac:chgData name="HIRUNI MENDIS" userId="S::104352161@student.swin.edu.au::c755e984-a5cb-426f-bef2-ed15f633ac67" providerId="AD" clId="Web-{B3742BF3-1817-6D2E-3011-2C0090BCDFC5}" dt="2025-06-01T08:05:31.766" v="29" actId="1076"/>
          <ac:spMkLst>
            <pc:docMk/>
            <pc:sldMk cId="2456368065" sldId="269"/>
            <ac:spMk id="6" creationId="{9025CE59-B5EF-65A3-0292-D74FDA77587C}"/>
          </ac:spMkLst>
        </pc:spChg>
        <pc:picChg chg="add del mod">
          <ac:chgData name="HIRUNI MENDIS" userId="S::104352161@student.swin.edu.au::c755e984-a5cb-426f-bef2-ed15f633ac67" providerId="AD" clId="Web-{B3742BF3-1817-6D2E-3011-2C0090BCDFC5}" dt="2025-06-01T08:02:40.510" v="6"/>
          <ac:picMkLst>
            <pc:docMk/>
            <pc:sldMk cId="2456368065" sldId="269"/>
            <ac:picMk id="4" creationId="{CD29C04A-B2D6-47CE-2B48-6A38343363B9}"/>
          </ac:picMkLst>
        </pc:picChg>
        <pc:picChg chg="del">
          <ac:chgData name="HIRUNI MENDIS" userId="S::104352161@student.swin.edu.au::c755e984-a5cb-426f-bef2-ed15f633ac67" providerId="AD" clId="Web-{B3742BF3-1817-6D2E-3011-2C0090BCDFC5}" dt="2025-06-01T08:02:23.431" v="0"/>
          <ac:picMkLst>
            <pc:docMk/>
            <pc:sldMk cId="2456368065" sldId="269"/>
            <ac:picMk id="7" creationId="{2A472A8B-526C-9E0D-6B42-B13E0544C360}"/>
          </ac:picMkLst>
        </pc:picChg>
        <pc:picChg chg="add del mod">
          <ac:chgData name="HIRUNI MENDIS" userId="S::104352161@student.swin.edu.au::c755e984-a5cb-426f-bef2-ed15f633ac67" providerId="AD" clId="Web-{B3742BF3-1817-6D2E-3011-2C0090BCDFC5}" dt="2025-06-01T08:03:22.433" v="16"/>
          <ac:picMkLst>
            <pc:docMk/>
            <pc:sldMk cId="2456368065" sldId="269"/>
            <ac:picMk id="8" creationId="{85A72560-9F07-AB71-4AD8-AE2574028602}"/>
          </ac:picMkLst>
        </pc:picChg>
        <pc:picChg chg="add mod modCrop">
          <ac:chgData name="HIRUNI MENDIS" userId="S::104352161@student.swin.edu.au::c755e984-a5cb-426f-bef2-ed15f633ac67" providerId="AD" clId="Web-{B3742BF3-1817-6D2E-3011-2C0090BCDFC5}" dt="2025-06-01T08:05:13.812" v="27" actId="1076"/>
          <ac:picMkLst>
            <pc:docMk/>
            <pc:sldMk cId="2456368065" sldId="269"/>
            <ac:picMk id="10" creationId="{960B25EE-D883-F39D-00AD-19BB790998BC}"/>
          </ac:picMkLst>
        </pc:picChg>
      </pc:sldChg>
      <pc:sldChg chg="addSp modSp new mod setBg setClrOvrMap">
        <pc:chgData name="HIRUNI MENDIS" userId="S::104352161@student.swin.edu.au::c755e984-a5cb-426f-bef2-ed15f633ac67" providerId="AD" clId="Web-{B3742BF3-1817-6D2E-3011-2C0090BCDFC5}" dt="2025-06-01T08:15:38.724" v="70" actId="20577"/>
        <pc:sldMkLst>
          <pc:docMk/>
          <pc:sldMk cId="2626634069" sldId="302"/>
        </pc:sldMkLst>
        <pc:spChg chg="mod">
          <ac:chgData name="HIRUNI MENDIS" userId="S::104352161@student.swin.edu.au::c755e984-a5cb-426f-bef2-ed15f633ac67" providerId="AD" clId="Web-{B3742BF3-1817-6D2E-3011-2C0090BCDFC5}" dt="2025-06-01T08:15:07.911" v="63"/>
          <ac:spMkLst>
            <pc:docMk/>
            <pc:sldMk cId="2626634069" sldId="302"/>
            <ac:spMk id="2" creationId="{3E35D9BC-E605-E899-0C30-3AF69FF0D6E6}"/>
          </ac:spMkLst>
        </pc:spChg>
        <pc:spChg chg="mod">
          <ac:chgData name="HIRUNI MENDIS" userId="S::104352161@student.swin.edu.au::c755e984-a5cb-426f-bef2-ed15f633ac67" providerId="AD" clId="Web-{B3742BF3-1817-6D2E-3011-2C0090BCDFC5}" dt="2025-06-01T08:15:38.724" v="70" actId="20577"/>
          <ac:spMkLst>
            <pc:docMk/>
            <pc:sldMk cId="2626634069" sldId="302"/>
            <ac:spMk id="3" creationId="{87A9CC80-4846-C6F5-E5B5-2A853A4DF7E0}"/>
          </ac:spMkLst>
        </pc:spChg>
        <pc:spChg chg="add">
          <ac:chgData name="HIRUNI MENDIS" userId="S::104352161@student.swin.edu.au::c755e984-a5cb-426f-bef2-ed15f633ac67" providerId="AD" clId="Web-{B3742BF3-1817-6D2E-3011-2C0090BCDFC5}" dt="2025-06-01T08:15:07.911" v="63"/>
          <ac:spMkLst>
            <pc:docMk/>
            <pc:sldMk cId="2626634069" sldId="302"/>
            <ac:spMk id="9" creationId="{9228552E-C8B1-4A80-8448-0787CE0FC704}"/>
          </ac:spMkLst>
        </pc:spChg>
        <pc:picChg chg="add mod ord">
          <ac:chgData name="HIRUNI MENDIS" userId="S::104352161@student.swin.edu.au::c755e984-a5cb-426f-bef2-ed15f633ac67" providerId="AD" clId="Web-{B3742BF3-1817-6D2E-3011-2C0090BCDFC5}" dt="2025-06-01T08:15:26.130" v="68" actId="1076"/>
          <ac:picMkLst>
            <pc:docMk/>
            <pc:sldMk cId="2626634069" sldId="302"/>
            <ac:picMk id="4" creationId="{9B6A0538-B30A-158A-6975-D8B0496177DC}"/>
          </ac:picMkLst>
        </pc:picChg>
      </pc:sldChg>
      <pc:sldChg chg="new del">
        <pc:chgData name="HIRUNI MENDIS" userId="S::104352161@student.swin.edu.au::c755e984-a5cb-426f-bef2-ed15f633ac67" providerId="AD" clId="Web-{B3742BF3-1817-6D2E-3011-2C0090BCDFC5}" dt="2025-06-01T08:05:47.579" v="31"/>
        <pc:sldMkLst>
          <pc:docMk/>
          <pc:sldMk cId="3963156021" sldId="302"/>
        </pc:sldMkLst>
      </pc:sldChg>
    </pc:docChg>
  </pc:docChgLst>
  <pc:docChgLst>
    <pc:chgData name="HARRISON ASHFORD" userId="S::104724469@student.swin.edu.au::71ef99bd-bb8f-4ed9-9afd-5ae7c937c306" providerId="AD" clId="Web-{34692E21-D4F3-8CCF-18B5-DF42332E7491}"/>
    <pc:docChg chg="modSld">
      <pc:chgData name="HARRISON ASHFORD" userId="S::104724469@student.swin.edu.au::71ef99bd-bb8f-4ed9-9afd-5ae7c937c306" providerId="AD" clId="Web-{34692E21-D4F3-8CCF-18B5-DF42332E7491}" dt="2025-06-02T10:33:52.792" v="285" actId="14100"/>
      <pc:docMkLst>
        <pc:docMk/>
      </pc:docMkLst>
      <pc:sldChg chg="addSp delSp modSp">
        <pc:chgData name="HARRISON ASHFORD" userId="S::104724469@student.swin.edu.au::71ef99bd-bb8f-4ed9-9afd-5ae7c937c306" providerId="AD" clId="Web-{34692E21-D4F3-8CCF-18B5-DF42332E7491}" dt="2025-06-02T09:22:42.167" v="233"/>
        <pc:sldMkLst>
          <pc:docMk/>
          <pc:sldMk cId="109857222" sldId="256"/>
        </pc:sldMkLst>
        <pc:picChg chg="add mod ord">
          <ac:chgData name="HARRISON ASHFORD" userId="S::104724469@student.swin.edu.au::71ef99bd-bb8f-4ed9-9afd-5ae7c937c306" providerId="AD" clId="Web-{34692E21-D4F3-8CCF-18B5-DF42332E7491}" dt="2025-06-02T09:22:42.167" v="233"/>
          <ac:picMkLst>
            <pc:docMk/>
            <pc:sldMk cId="109857222" sldId="256"/>
            <ac:picMk id="4" creationId="{5CF03D9C-602A-BAFF-3B34-382C7BAB507D}"/>
          </ac:picMkLst>
        </pc:picChg>
        <pc:picChg chg="del">
          <ac:chgData name="HARRISON ASHFORD" userId="S::104724469@student.swin.edu.au::71ef99bd-bb8f-4ed9-9afd-5ae7c937c306" providerId="AD" clId="Web-{34692E21-D4F3-8CCF-18B5-DF42332E7491}" dt="2025-06-02T09:22:09.977" v="227"/>
          <ac:picMkLst>
            <pc:docMk/>
            <pc:sldMk cId="109857222" sldId="256"/>
            <ac:picMk id="5" creationId="{B1EC6577-3EB6-2429-ED62-96F785A7B57D}"/>
          </ac:picMkLst>
        </pc:picChg>
      </pc:sldChg>
      <pc:sldChg chg="modSp">
        <pc:chgData name="HARRISON ASHFORD" userId="S::104724469@student.swin.edu.au::71ef99bd-bb8f-4ed9-9afd-5ae7c937c306" providerId="AD" clId="Web-{34692E21-D4F3-8CCF-18B5-DF42332E7491}" dt="2025-06-02T09:25:40.961" v="243" actId="20577"/>
        <pc:sldMkLst>
          <pc:docMk/>
          <pc:sldMk cId="1411492464" sldId="258"/>
        </pc:sldMkLst>
        <pc:spChg chg="mod">
          <ac:chgData name="HARRISON ASHFORD" userId="S::104724469@student.swin.edu.au::71ef99bd-bb8f-4ed9-9afd-5ae7c937c306" providerId="AD" clId="Web-{34692E21-D4F3-8CCF-18B5-DF42332E7491}" dt="2025-06-02T09:25:40.961" v="243" actId="20577"/>
          <ac:spMkLst>
            <pc:docMk/>
            <pc:sldMk cId="1411492464" sldId="258"/>
            <ac:spMk id="2" creationId="{E12E6FD1-C3BD-142E-4D60-B5B07F0AF44B}"/>
          </ac:spMkLst>
        </pc:spChg>
      </pc:sldChg>
      <pc:sldChg chg="addSp delSp modSp">
        <pc:chgData name="HARRISON ASHFORD" userId="S::104724469@student.swin.edu.au::71ef99bd-bb8f-4ed9-9afd-5ae7c937c306" providerId="AD" clId="Web-{34692E21-D4F3-8CCF-18B5-DF42332E7491}" dt="2025-06-02T10:33:52.792" v="285" actId="14100"/>
        <pc:sldMkLst>
          <pc:docMk/>
          <pc:sldMk cId="2094718822" sldId="267"/>
        </pc:sldMkLst>
        <pc:spChg chg="mod">
          <ac:chgData name="HARRISON ASHFORD" userId="S::104724469@student.swin.edu.au::71ef99bd-bb8f-4ed9-9afd-5ae7c937c306" providerId="AD" clId="Web-{34692E21-D4F3-8CCF-18B5-DF42332E7491}" dt="2025-06-02T03:41:10.216" v="13" actId="1076"/>
          <ac:spMkLst>
            <pc:docMk/>
            <pc:sldMk cId="2094718822" sldId="267"/>
            <ac:spMk id="2" creationId="{196AED4E-4A39-71BF-B2AC-421411F53169}"/>
          </ac:spMkLst>
        </pc:spChg>
        <pc:spChg chg="del mod">
          <ac:chgData name="HARRISON ASHFORD" userId="S::104724469@student.swin.edu.au::71ef99bd-bb8f-4ed9-9afd-5ae7c937c306" providerId="AD" clId="Web-{34692E21-D4F3-8CCF-18B5-DF42332E7491}" dt="2025-06-02T03:40:27.043" v="3"/>
          <ac:spMkLst>
            <pc:docMk/>
            <pc:sldMk cId="2094718822" sldId="267"/>
            <ac:spMk id="3" creationId="{3CF92620-C6D3-5B47-B8FB-571EDF1E8465}"/>
          </ac:spMkLst>
        </pc:spChg>
        <pc:spChg chg="add del mod">
          <ac:chgData name="HARRISON ASHFORD" userId="S::104724469@student.swin.edu.au::71ef99bd-bb8f-4ed9-9afd-5ae7c937c306" providerId="AD" clId="Web-{34692E21-D4F3-8CCF-18B5-DF42332E7491}" dt="2025-06-02T03:40:39.653" v="4"/>
          <ac:spMkLst>
            <pc:docMk/>
            <pc:sldMk cId="2094718822" sldId="267"/>
            <ac:spMk id="5" creationId="{15355C0C-6878-B1B9-4605-DDD0A29B0160}"/>
          </ac:spMkLst>
        </pc:spChg>
        <pc:spChg chg="add mod">
          <ac:chgData name="HARRISON ASHFORD" userId="S::104724469@student.swin.edu.au::71ef99bd-bb8f-4ed9-9afd-5ae7c937c306" providerId="AD" clId="Web-{34692E21-D4F3-8CCF-18B5-DF42332E7491}" dt="2025-06-02T10:32:11.821" v="261" actId="1076"/>
          <ac:spMkLst>
            <pc:docMk/>
            <pc:sldMk cId="2094718822" sldId="267"/>
            <ac:spMk id="10" creationId="{36C44E9D-7BCC-0615-1005-EAF05AA4EE74}"/>
          </ac:spMkLst>
        </pc:spChg>
        <pc:spChg chg="add del">
          <ac:chgData name="HARRISON ASHFORD" userId="S::104724469@student.swin.edu.au::71ef99bd-bb8f-4ed9-9afd-5ae7c937c306" providerId="AD" clId="Web-{34692E21-D4F3-8CCF-18B5-DF42332E7491}" dt="2025-06-02T03:45:11.521" v="37"/>
          <ac:spMkLst>
            <pc:docMk/>
            <pc:sldMk cId="2094718822" sldId="267"/>
            <ac:spMk id="11" creationId="{58C75485-C39E-5CF8-494D-1D0119A06560}"/>
          </ac:spMkLst>
        </pc:spChg>
        <pc:spChg chg="add mod">
          <ac:chgData name="HARRISON ASHFORD" userId="S::104724469@student.swin.edu.au::71ef99bd-bb8f-4ed9-9afd-5ae7c937c306" providerId="AD" clId="Web-{34692E21-D4F3-8CCF-18B5-DF42332E7491}" dt="2025-06-02T10:32:50.775" v="272" actId="1076"/>
          <ac:spMkLst>
            <pc:docMk/>
            <pc:sldMk cId="2094718822" sldId="267"/>
            <ac:spMk id="12" creationId="{9D81207D-0F97-C132-B47B-1A5AD820FD0A}"/>
          </ac:spMkLst>
        </pc:spChg>
        <pc:spChg chg="add mod">
          <ac:chgData name="HARRISON ASHFORD" userId="S::104724469@student.swin.edu.au::71ef99bd-bb8f-4ed9-9afd-5ae7c937c306" providerId="AD" clId="Web-{34692E21-D4F3-8CCF-18B5-DF42332E7491}" dt="2025-06-02T10:32:47.993" v="271" actId="1076"/>
          <ac:spMkLst>
            <pc:docMk/>
            <pc:sldMk cId="2094718822" sldId="267"/>
            <ac:spMk id="13" creationId="{A8F386A4-87E4-49E5-FC87-674BC5D128F3}"/>
          </ac:spMkLst>
        </pc:spChg>
        <pc:spChg chg="add mod ord">
          <ac:chgData name="HARRISON ASHFORD" userId="S::104724469@student.swin.edu.au::71ef99bd-bb8f-4ed9-9afd-5ae7c937c306" providerId="AD" clId="Web-{34692E21-D4F3-8CCF-18B5-DF42332E7491}" dt="2025-06-02T10:33:52.792" v="285" actId="14100"/>
          <ac:spMkLst>
            <pc:docMk/>
            <pc:sldMk cId="2094718822" sldId="267"/>
            <ac:spMk id="17" creationId="{3DDF10C3-6BB3-EA23-EC5B-CCD5289A926B}"/>
          </ac:spMkLst>
        </pc:spChg>
        <pc:spChg chg="add mod">
          <ac:chgData name="HARRISON ASHFORD" userId="S::104724469@student.swin.edu.au::71ef99bd-bb8f-4ed9-9afd-5ae7c937c306" providerId="AD" clId="Web-{34692E21-D4F3-8CCF-18B5-DF42332E7491}" dt="2025-06-02T10:33:16.557" v="278" actId="1076"/>
          <ac:spMkLst>
            <pc:docMk/>
            <pc:sldMk cId="2094718822" sldId="267"/>
            <ac:spMk id="19" creationId="{C8C6A9C9-E2CD-BCA0-87CE-558490E45A2B}"/>
          </ac:spMkLst>
        </pc:spChg>
        <pc:spChg chg="add mod">
          <ac:chgData name="HARRISON ASHFORD" userId="S::104724469@student.swin.edu.au::71ef99bd-bb8f-4ed9-9afd-5ae7c937c306" providerId="AD" clId="Web-{34692E21-D4F3-8CCF-18B5-DF42332E7491}" dt="2025-06-02T10:33:37.745" v="282" actId="1076"/>
          <ac:spMkLst>
            <pc:docMk/>
            <pc:sldMk cId="2094718822" sldId="267"/>
            <ac:spMk id="20" creationId="{72330B6E-4413-F47A-497E-0DD5709D1094}"/>
          </ac:spMkLst>
        </pc:spChg>
        <pc:spChg chg="add mod">
          <ac:chgData name="HARRISON ASHFORD" userId="S::104724469@student.swin.edu.au::71ef99bd-bb8f-4ed9-9afd-5ae7c937c306" providerId="AD" clId="Web-{34692E21-D4F3-8CCF-18B5-DF42332E7491}" dt="2025-06-02T10:33:44.182" v="284" actId="1076"/>
          <ac:spMkLst>
            <pc:docMk/>
            <pc:sldMk cId="2094718822" sldId="267"/>
            <ac:spMk id="21" creationId="{03A72C84-6D4C-FBFA-B309-64154E04AB31}"/>
          </ac:spMkLst>
        </pc:spChg>
        <pc:spChg chg="add mod">
          <ac:chgData name="HARRISON ASHFORD" userId="S::104724469@student.swin.edu.au::71ef99bd-bb8f-4ed9-9afd-5ae7c937c306" providerId="AD" clId="Web-{34692E21-D4F3-8CCF-18B5-DF42332E7491}" dt="2025-06-02T10:33:10.197" v="277" actId="1076"/>
          <ac:spMkLst>
            <pc:docMk/>
            <pc:sldMk cId="2094718822" sldId="267"/>
            <ac:spMk id="22" creationId="{2DBE9130-EEB7-4099-B5CE-686A2F4C4B60}"/>
          </ac:spMkLst>
        </pc:spChg>
        <pc:spChg chg="add mod">
          <ac:chgData name="HARRISON ASHFORD" userId="S::104724469@student.swin.edu.au::71ef99bd-bb8f-4ed9-9afd-5ae7c937c306" providerId="AD" clId="Web-{34692E21-D4F3-8CCF-18B5-DF42332E7491}" dt="2025-06-02T10:33:25.276" v="279" actId="1076"/>
          <ac:spMkLst>
            <pc:docMk/>
            <pc:sldMk cId="2094718822" sldId="267"/>
            <ac:spMk id="23" creationId="{99603877-6C30-9B75-1B76-10379FC89DB4}"/>
          </ac:spMkLst>
        </pc:spChg>
        <pc:spChg chg="add mod">
          <ac:chgData name="HARRISON ASHFORD" userId="S::104724469@student.swin.edu.au::71ef99bd-bb8f-4ed9-9afd-5ae7c937c306" providerId="AD" clId="Web-{34692E21-D4F3-8CCF-18B5-DF42332E7491}" dt="2025-06-02T10:33:30.213" v="281" actId="1076"/>
          <ac:spMkLst>
            <pc:docMk/>
            <pc:sldMk cId="2094718822" sldId="267"/>
            <ac:spMk id="24" creationId="{3B5D3FAC-FADF-5EF0-01C3-716B4D5D0FA3}"/>
          </ac:spMkLst>
        </pc:spChg>
        <pc:picChg chg="add mod ord">
          <ac:chgData name="HARRISON ASHFORD" userId="S::104724469@student.swin.edu.au::71ef99bd-bb8f-4ed9-9afd-5ae7c937c306" providerId="AD" clId="Web-{34692E21-D4F3-8CCF-18B5-DF42332E7491}" dt="2025-06-02T10:33:06.072" v="276" actId="1076"/>
          <ac:picMkLst>
            <pc:docMk/>
            <pc:sldMk cId="2094718822" sldId="267"/>
            <ac:picMk id="6" creationId="{40202CE1-8AF0-398F-20CB-7E1B2C179268}"/>
          </ac:picMkLst>
        </pc:picChg>
        <pc:picChg chg="add mod">
          <ac:chgData name="HARRISON ASHFORD" userId="S::104724469@student.swin.edu.au::71ef99bd-bb8f-4ed9-9afd-5ae7c937c306" providerId="AD" clId="Web-{34692E21-D4F3-8CCF-18B5-DF42332E7491}" dt="2025-06-02T10:33:40.776" v="283" actId="1076"/>
          <ac:picMkLst>
            <pc:docMk/>
            <pc:sldMk cId="2094718822" sldId="267"/>
            <ac:picMk id="7" creationId="{58933D9D-578D-DA7B-C13F-75903D576B45}"/>
          </ac:picMkLst>
        </pc:picChg>
        <pc:picChg chg="add mod">
          <ac:chgData name="HARRISON ASHFORD" userId="S::104724469@student.swin.edu.au::71ef99bd-bb8f-4ed9-9afd-5ae7c937c306" providerId="AD" clId="Web-{34692E21-D4F3-8CCF-18B5-DF42332E7491}" dt="2025-06-02T10:33:04.150" v="275" actId="1076"/>
          <ac:picMkLst>
            <pc:docMk/>
            <pc:sldMk cId="2094718822" sldId="267"/>
            <ac:picMk id="8" creationId="{639B999A-DD88-C78B-796B-29C3C3458027}"/>
          </ac:picMkLst>
        </pc:picChg>
        <pc:picChg chg="add mod">
          <ac:chgData name="HARRISON ASHFORD" userId="S::104724469@student.swin.edu.au::71ef99bd-bb8f-4ed9-9afd-5ae7c937c306" providerId="AD" clId="Web-{34692E21-D4F3-8CCF-18B5-DF42332E7491}" dt="2025-06-02T10:33:27.213" v="280" actId="1076"/>
          <ac:picMkLst>
            <pc:docMk/>
            <pc:sldMk cId="2094718822" sldId="267"/>
            <ac:picMk id="9" creationId="{0CB9F236-CEC9-7D4C-3D25-57D74ED63527}"/>
          </ac:picMkLst>
        </pc:picChg>
        <pc:cxnChg chg="add del mod">
          <ac:chgData name="HARRISON ASHFORD" userId="S::104724469@student.swin.edu.au::71ef99bd-bb8f-4ed9-9afd-5ae7c937c306" providerId="AD" clId="Web-{34692E21-D4F3-8CCF-18B5-DF42332E7491}" dt="2025-06-02T03:47:07.525" v="78"/>
          <ac:cxnSpMkLst>
            <pc:docMk/>
            <pc:sldMk cId="2094718822" sldId="267"/>
            <ac:cxnSpMk id="14" creationId="{CBD1CD62-1A29-40F2-44F4-B68A04695E86}"/>
          </ac:cxnSpMkLst>
        </pc:cxnChg>
        <pc:cxnChg chg="add mod">
          <ac:chgData name="HARRISON ASHFORD" userId="S::104724469@student.swin.edu.au::71ef99bd-bb8f-4ed9-9afd-5ae7c937c306" providerId="AD" clId="Web-{34692E21-D4F3-8CCF-18B5-DF42332E7491}" dt="2025-06-02T10:32:19.915" v="263" actId="1076"/>
          <ac:cxnSpMkLst>
            <pc:docMk/>
            <pc:sldMk cId="2094718822" sldId="267"/>
            <ac:cxnSpMk id="15" creationId="{57B8A662-0590-05A5-3000-301B9A683305}"/>
          </ac:cxnSpMkLst>
        </pc:cxnChg>
        <pc:cxnChg chg="add del mod">
          <ac:chgData name="HARRISON ASHFORD" userId="S::104724469@student.swin.edu.au::71ef99bd-bb8f-4ed9-9afd-5ae7c937c306" providerId="AD" clId="Web-{34692E21-D4F3-8CCF-18B5-DF42332E7491}" dt="2025-06-02T03:49:04.967" v="95"/>
          <ac:cxnSpMkLst>
            <pc:docMk/>
            <pc:sldMk cId="2094718822" sldId="267"/>
            <ac:cxnSpMk id="16" creationId="{84107236-A909-42A4-32A8-EDF5BC554F22}"/>
          </ac:cxnSpMkLst>
        </pc:cxnChg>
        <pc:cxnChg chg="add mod">
          <ac:chgData name="HARRISON ASHFORD" userId="S::104724469@student.swin.edu.au::71ef99bd-bb8f-4ed9-9afd-5ae7c937c306" providerId="AD" clId="Web-{34692E21-D4F3-8CCF-18B5-DF42332E7491}" dt="2025-06-02T10:32:58.916" v="273" actId="14100"/>
          <ac:cxnSpMkLst>
            <pc:docMk/>
            <pc:sldMk cId="2094718822" sldId="267"/>
            <ac:cxnSpMk id="18" creationId="{3A088442-BF38-EFDB-8DE3-6D199A536DF2}"/>
          </ac:cxnSpMkLst>
        </pc:cxnChg>
      </pc:sldChg>
      <pc:sldChg chg="addSp delSp modSp">
        <pc:chgData name="HARRISON ASHFORD" userId="S::104724469@student.swin.edu.au::71ef99bd-bb8f-4ed9-9afd-5ae7c937c306" providerId="AD" clId="Web-{34692E21-D4F3-8CCF-18B5-DF42332E7491}" dt="2025-06-02T09:27:54.439" v="257"/>
        <pc:sldMkLst>
          <pc:docMk/>
          <pc:sldMk cId="151239934" sldId="270"/>
        </pc:sldMkLst>
        <pc:spChg chg="mod">
          <ac:chgData name="HARRISON ASHFORD" userId="S::104724469@student.swin.edu.au::71ef99bd-bb8f-4ed9-9afd-5ae7c937c306" providerId="AD" clId="Web-{34692E21-D4F3-8CCF-18B5-DF42332E7491}" dt="2025-06-02T09:27:54.439" v="257"/>
          <ac:spMkLst>
            <pc:docMk/>
            <pc:sldMk cId="151239934" sldId="270"/>
            <ac:spMk id="2" creationId="{A7EDC96C-3226-C046-E5A7-06DDF78A02F0}"/>
          </ac:spMkLst>
        </pc:spChg>
        <pc:spChg chg="mod">
          <ac:chgData name="HARRISON ASHFORD" userId="S::104724469@student.swin.edu.au::71ef99bd-bb8f-4ed9-9afd-5ae7c937c306" providerId="AD" clId="Web-{34692E21-D4F3-8CCF-18B5-DF42332E7491}" dt="2025-06-02T09:27:52.564" v="255" actId="14100"/>
          <ac:spMkLst>
            <pc:docMk/>
            <pc:sldMk cId="151239934" sldId="270"/>
            <ac:spMk id="3" creationId="{C943F2A7-87FA-10D0-349E-F134E9A1CE07}"/>
          </ac:spMkLst>
        </pc:spChg>
        <pc:picChg chg="del">
          <ac:chgData name="HARRISON ASHFORD" userId="S::104724469@student.swin.edu.au::71ef99bd-bb8f-4ed9-9afd-5ae7c937c306" providerId="AD" clId="Web-{34692E21-D4F3-8CCF-18B5-DF42332E7491}" dt="2025-06-02T09:26:28.386" v="244"/>
          <ac:picMkLst>
            <pc:docMk/>
            <pc:sldMk cId="151239934" sldId="270"/>
            <ac:picMk id="4" creationId="{85BD71CC-160F-D767-39C4-E05643AE205A}"/>
          </ac:picMkLst>
        </pc:picChg>
        <pc:picChg chg="add del mod modCrop">
          <ac:chgData name="HARRISON ASHFORD" userId="S::104724469@student.swin.edu.au::71ef99bd-bb8f-4ed9-9afd-5ae7c937c306" providerId="AD" clId="Web-{34692E21-D4F3-8CCF-18B5-DF42332E7491}" dt="2025-06-02T09:27:12.452" v="252"/>
          <ac:picMkLst>
            <pc:docMk/>
            <pc:sldMk cId="151239934" sldId="270"/>
            <ac:picMk id="5" creationId="{1095FD73-85C2-3310-8F5C-BA4BA35C3C2B}"/>
          </ac:picMkLst>
        </pc:picChg>
        <pc:picChg chg="add mod">
          <ac:chgData name="HARRISON ASHFORD" userId="S::104724469@student.swin.edu.au::71ef99bd-bb8f-4ed9-9afd-5ae7c937c306" providerId="AD" clId="Web-{34692E21-D4F3-8CCF-18B5-DF42332E7491}" dt="2025-06-02T09:27:52.486" v="254" actId="1076"/>
          <ac:picMkLst>
            <pc:docMk/>
            <pc:sldMk cId="151239934" sldId="270"/>
            <ac:picMk id="6" creationId="{B8A3C1EB-BE65-A58C-CF3B-80532A549233}"/>
          </ac:picMkLst>
        </pc:picChg>
      </pc:sldChg>
      <pc:sldChg chg="addSp delSp modSp">
        <pc:chgData name="HARRISON ASHFORD" userId="S::104724469@student.swin.edu.au::71ef99bd-bb8f-4ed9-9afd-5ae7c937c306" providerId="AD" clId="Web-{34692E21-D4F3-8CCF-18B5-DF42332E7491}" dt="2025-06-02T09:23:40.483" v="241" actId="1076"/>
        <pc:sldMkLst>
          <pc:docMk/>
          <pc:sldMk cId="3039221728" sldId="290"/>
        </pc:sldMkLst>
        <pc:spChg chg="mod">
          <ac:chgData name="HARRISON ASHFORD" userId="S::104724469@student.swin.edu.au::71ef99bd-bb8f-4ed9-9afd-5ae7c937c306" providerId="AD" clId="Web-{34692E21-D4F3-8CCF-18B5-DF42332E7491}" dt="2025-06-02T09:22:56.730" v="235" actId="14100"/>
          <ac:spMkLst>
            <pc:docMk/>
            <pc:sldMk cId="3039221728" sldId="290"/>
            <ac:spMk id="3" creationId="{9A382217-01D5-79C1-CB5E-5B29CDCCA4B2}"/>
          </ac:spMkLst>
        </pc:spChg>
        <pc:picChg chg="add del mod">
          <ac:chgData name="HARRISON ASHFORD" userId="S::104724469@student.swin.edu.au::71ef99bd-bb8f-4ed9-9afd-5ae7c937c306" providerId="AD" clId="Web-{34692E21-D4F3-8CCF-18B5-DF42332E7491}" dt="2025-06-02T09:22:53.980" v="234"/>
          <ac:picMkLst>
            <pc:docMk/>
            <pc:sldMk cId="3039221728" sldId="290"/>
            <ac:picMk id="4" creationId="{9D2F30DD-C35B-B39E-B169-9C00B30C5EF5}"/>
          </ac:picMkLst>
        </pc:picChg>
        <pc:picChg chg="del">
          <ac:chgData name="HARRISON ASHFORD" userId="S::104724469@student.swin.edu.au::71ef99bd-bb8f-4ed9-9afd-5ae7c937c306" providerId="AD" clId="Web-{34692E21-D4F3-8CCF-18B5-DF42332E7491}" dt="2025-06-02T09:21:34.318" v="221"/>
          <ac:picMkLst>
            <pc:docMk/>
            <pc:sldMk cId="3039221728" sldId="290"/>
            <ac:picMk id="5" creationId="{32EB42CB-DC5E-B653-4C3B-B577C05145D4}"/>
          </ac:picMkLst>
        </pc:picChg>
        <pc:picChg chg="add mod">
          <ac:chgData name="HARRISON ASHFORD" userId="S::104724469@student.swin.edu.au::71ef99bd-bb8f-4ed9-9afd-5ae7c937c306" providerId="AD" clId="Web-{34692E21-D4F3-8CCF-18B5-DF42332E7491}" dt="2025-06-02T09:23:40.483" v="241" actId="1076"/>
          <ac:picMkLst>
            <pc:docMk/>
            <pc:sldMk cId="3039221728" sldId="290"/>
            <ac:picMk id="6" creationId="{525F5661-11E0-A71E-CE06-B0373A9ED324}"/>
          </ac:picMkLst>
        </pc:picChg>
      </pc:sldChg>
    </pc:docChg>
  </pc:docChgLst>
  <pc:docChgLst>
    <pc:chgData name="HARRISON ASHFORD" userId="71ef99bd-bb8f-4ed9-9afd-5ae7c937c306" providerId="ADAL" clId="{52014F83-D042-1C45-8EEB-9BF6BD614427}"/>
    <pc:docChg chg="custSel addSld modSld sldOrd">
      <pc:chgData name="HARRISON ASHFORD" userId="71ef99bd-bb8f-4ed9-9afd-5ae7c937c306" providerId="ADAL" clId="{52014F83-D042-1C45-8EEB-9BF6BD614427}" dt="2025-05-28T06:48:38.775" v="2364" actId="20577"/>
      <pc:docMkLst>
        <pc:docMk/>
      </pc:docMkLst>
      <pc:sldChg chg="modSp mod">
        <pc:chgData name="HARRISON ASHFORD" userId="71ef99bd-bb8f-4ed9-9afd-5ae7c937c306" providerId="ADAL" clId="{52014F83-D042-1C45-8EEB-9BF6BD614427}" dt="2025-05-28T06:33:23.084" v="236" actId="20577"/>
        <pc:sldMkLst>
          <pc:docMk/>
          <pc:sldMk cId="1416360284" sldId="257"/>
        </pc:sldMkLst>
        <pc:spChg chg="mod">
          <ac:chgData name="HARRISON ASHFORD" userId="71ef99bd-bb8f-4ed9-9afd-5ae7c937c306" providerId="ADAL" clId="{52014F83-D042-1C45-8EEB-9BF6BD614427}" dt="2025-05-28T06:33:23.084" v="236" actId="20577"/>
          <ac:spMkLst>
            <pc:docMk/>
            <pc:sldMk cId="1416360284" sldId="257"/>
            <ac:spMk id="2" creationId="{A69C0AB1-196C-87D2-40D1-695CA7755073}"/>
          </ac:spMkLst>
        </pc:spChg>
        <pc:spChg chg="mod">
          <ac:chgData name="HARRISON ASHFORD" userId="71ef99bd-bb8f-4ed9-9afd-5ae7c937c306" providerId="ADAL" clId="{52014F83-D042-1C45-8EEB-9BF6BD614427}" dt="2025-05-28T06:33:16.817" v="234" actId="20577"/>
          <ac:spMkLst>
            <pc:docMk/>
            <pc:sldMk cId="1416360284" sldId="257"/>
            <ac:spMk id="3" creationId="{D4DB4A76-CCDC-5FA1-4C1B-EFBBB49D5C3C}"/>
          </ac:spMkLst>
        </pc:spChg>
      </pc:sldChg>
      <pc:sldChg chg="modSp mod">
        <pc:chgData name="HARRISON ASHFORD" userId="71ef99bd-bb8f-4ed9-9afd-5ae7c937c306" providerId="ADAL" clId="{52014F83-D042-1C45-8EEB-9BF6BD614427}" dt="2025-05-28T06:34:27.651" v="479" actId="20577"/>
        <pc:sldMkLst>
          <pc:docMk/>
          <pc:sldMk cId="1411492464" sldId="258"/>
        </pc:sldMkLst>
        <pc:spChg chg="mod">
          <ac:chgData name="HARRISON ASHFORD" userId="71ef99bd-bb8f-4ed9-9afd-5ae7c937c306" providerId="ADAL" clId="{52014F83-D042-1C45-8EEB-9BF6BD614427}" dt="2025-05-28T06:33:37.299" v="268" actId="20577"/>
          <ac:spMkLst>
            <pc:docMk/>
            <pc:sldMk cId="1411492464" sldId="258"/>
            <ac:spMk id="2" creationId="{E12E6FD1-C3BD-142E-4D60-B5B07F0AF44B}"/>
          </ac:spMkLst>
        </pc:spChg>
        <pc:spChg chg="mod">
          <ac:chgData name="HARRISON ASHFORD" userId="71ef99bd-bb8f-4ed9-9afd-5ae7c937c306" providerId="ADAL" clId="{52014F83-D042-1C45-8EEB-9BF6BD614427}" dt="2025-05-28T06:34:27.651" v="479" actId="20577"/>
          <ac:spMkLst>
            <pc:docMk/>
            <pc:sldMk cId="1411492464" sldId="258"/>
            <ac:spMk id="3" creationId="{EB2FEC97-9644-FBB3-C22F-2A6E4ECA4BDB}"/>
          </ac:spMkLst>
        </pc:spChg>
      </pc:sldChg>
      <pc:sldChg chg="modSp mod">
        <pc:chgData name="HARRISON ASHFORD" userId="71ef99bd-bb8f-4ed9-9afd-5ae7c937c306" providerId="ADAL" clId="{52014F83-D042-1C45-8EEB-9BF6BD614427}" dt="2025-05-28T06:35:08.704" v="622" actId="20577"/>
        <pc:sldMkLst>
          <pc:docMk/>
          <pc:sldMk cId="3043761434" sldId="259"/>
        </pc:sldMkLst>
      </pc:sldChg>
      <pc:sldChg chg="modSp mod">
        <pc:chgData name="HARRISON ASHFORD" userId="71ef99bd-bb8f-4ed9-9afd-5ae7c937c306" providerId="ADAL" clId="{52014F83-D042-1C45-8EEB-9BF6BD614427}" dt="2025-05-28T06:36:13.465" v="821" actId="20577"/>
        <pc:sldMkLst>
          <pc:docMk/>
          <pc:sldMk cId="2563608185" sldId="260"/>
        </pc:sldMkLst>
        <pc:spChg chg="mod">
          <ac:chgData name="HARRISON ASHFORD" userId="71ef99bd-bb8f-4ed9-9afd-5ae7c937c306" providerId="ADAL" clId="{52014F83-D042-1C45-8EEB-9BF6BD614427}" dt="2025-05-28T06:36:13.465" v="821" actId="20577"/>
          <ac:spMkLst>
            <pc:docMk/>
            <pc:sldMk cId="2563608185" sldId="260"/>
            <ac:spMk id="2" creationId="{6AEA0FBC-E185-2CB9-409C-3FED4C06B6A9}"/>
          </ac:spMkLst>
        </pc:spChg>
        <pc:spChg chg="mod">
          <ac:chgData name="HARRISON ASHFORD" userId="71ef99bd-bb8f-4ed9-9afd-5ae7c937c306" providerId="ADAL" clId="{52014F83-D042-1C45-8EEB-9BF6BD614427}" dt="2025-05-28T06:35:47.099" v="760" actId="20577"/>
          <ac:spMkLst>
            <pc:docMk/>
            <pc:sldMk cId="2563608185" sldId="260"/>
            <ac:spMk id="3" creationId="{08239566-3D7E-B3F9-2923-CAAC78375258}"/>
          </ac:spMkLst>
        </pc:spChg>
      </pc:sldChg>
      <pc:sldChg chg="modSp mod">
        <pc:chgData name="HARRISON ASHFORD" userId="71ef99bd-bb8f-4ed9-9afd-5ae7c937c306" providerId="ADAL" clId="{52014F83-D042-1C45-8EEB-9BF6BD614427}" dt="2025-05-28T06:36:33.650" v="881" actId="20577"/>
        <pc:sldMkLst>
          <pc:docMk/>
          <pc:sldMk cId="2406449457" sldId="261"/>
        </pc:sldMkLst>
      </pc:sldChg>
      <pc:sldChg chg="modSp mod">
        <pc:chgData name="HARRISON ASHFORD" userId="71ef99bd-bb8f-4ed9-9afd-5ae7c937c306" providerId="ADAL" clId="{52014F83-D042-1C45-8EEB-9BF6BD614427}" dt="2025-05-28T06:41:01.352" v="976" actId="20577"/>
        <pc:sldMkLst>
          <pc:docMk/>
          <pc:sldMk cId="3565322559" sldId="262"/>
        </pc:sldMkLst>
        <pc:spChg chg="mod">
          <ac:chgData name="HARRISON ASHFORD" userId="71ef99bd-bb8f-4ed9-9afd-5ae7c937c306" providerId="ADAL" clId="{52014F83-D042-1C45-8EEB-9BF6BD614427}" dt="2025-05-28T06:40:49.306" v="932" actId="20577"/>
          <ac:spMkLst>
            <pc:docMk/>
            <pc:sldMk cId="3565322559" sldId="262"/>
            <ac:spMk id="2" creationId="{2B547A22-8C99-471B-A457-7DC5D7AF2C39}"/>
          </ac:spMkLst>
        </pc:spChg>
      </pc:sldChg>
      <pc:sldChg chg="modSp mod">
        <pc:chgData name="HARRISON ASHFORD" userId="71ef99bd-bb8f-4ed9-9afd-5ae7c937c306" providerId="ADAL" clId="{52014F83-D042-1C45-8EEB-9BF6BD614427}" dt="2025-05-28T06:41:48.370" v="1098" actId="20577"/>
        <pc:sldMkLst>
          <pc:docMk/>
          <pc:sldMk cId="757821575" sldId="263"/>
        </pc:sldMkLst>
      </pc:sldChg>
      <pc:sldChg chg="modSp new mod">
        <pc:chgData name="HARRISON ASHFORD" userId="71ef99bd-bb8f-4ed9-9afd-5ae7c937c306" providerId="ADAL" clId="{52014F83-D042-1C45-8EEB-9BF6BD614427}" dt="2025-05-28T06:42:29.686" v="1217" actId="20577"/>
        <pc:sldMkLst>
          <pc:docMk/>
          <pc:sldMk cId="1660131606" sldId="264"/>
        </pc:sldMkLst>
        <pc:spChg chg="mod">
          <ac:chgData name="HARRISON ASHFORD" userId="71ef99bd-bb8f-4ed9-9afd-5ae7c937c306" providerId="ADAL" clId="{52014F83-D042-1C45-8EEB-9BF6BD614427}" dt="2025-05-28T06:42:06.508" v="1149" actId="20577"/>
          <ac:spMkLst>
            <pc:docMk/>
            <pc:sldMk cId="1660131606" sldId="264"/>
            <ac:spMk id="2" creationId="{A79A9D4E-1750-4D79-9AD6-828864138D04}"/>
          </ac:spMkLst>
        </pc:spChg>
        <pc:spChg chg="mod">
          <ac:chgData name="HARRISON ASHFORD" userId="71ef99bd-bb8f-4ed9-9afd-5ae7c937c306" providerId="ADAL" clId="{52014F83-D042-1C45-8EEB-9BF6BD614427}" dt="2025-05-28T06:42:29.686" v="1217" actId="20577"/>
          <ac:spMkLst>
            <pc:docMk/>
            <pc:sldMk cId="1660131606" sldId="264"/>
            <ac:spMk id="3" creationId="{41D88915-F754-0774-9A87-4BFF40F7F761}"/>
          </ac:spMkLst>
        </pc:spChg>
      </pc:sldChg>
      <pc:sldChg chg="modSp new mod">
        <pc:chgData name="HARRISON ASHFORD" userId="71ef99bd-bb8f-4ed9-9afd-5ae7c937c306" providerId="ADAL" clId="{52014F83-D042-1C45-8EEB-9BF6BD614427}" dt="2025-05-28T06:43:17.259" v="1366" actId="20577"/>
        <pc:sldMkLst>
          <pc:docMk/>
          <pc:sldMk cId="1142601965" sldId="265"/>
        </pc:sldMkLst>
      </pc:sldChg>
      <pc:sldChg chg="modSp new mod">
        <pc:chgData name="HARRISON ASHFORD" userId="71ef99bd-bb8f-4ed9-9afd-5ae7c937c306" providerId="ADAL" clId="{52014F83-D042-1C45-8EEB-9BF6BD614427}" dt="2025-05-28T06:44:31.727" v="1552" actId="20577"/>
        <pc:sldMkLst>
          <pc:docMk/>
          <pc:sldMk cId="314140742" sldId="266"/>
        </pc:sldMkLst>
      </pc:sldChg>
      <pc:sldChg chg="modSp new mod">
        <pc:chgData name="HARRISON ASHFORD" userId="71ef99bd-bb8f-4ed9-9afd-5ae7c937c306" providerId="ADAL" clId="{52014F83-D042-1C45-8EEB-9BF6BD614427}" dt="2025-05-28T06:45:18.711" v="1732" actId="20577"/>
        <pc:sldMkLst>
          <pc:docMk/>
          <pc:sldMk cId="2094718822" sldId="267"/>
        </pc:sldMkLst>
        <pc:spChg chg="mod">
          <ac:chgData name="HARRISON ASHFORD" userId="71ef99bd-bb8f-4ed9-9afd-5ae7c937c306" providerId="ADAL" clId="{52014F83-D042-1C45-8EEB-9BF6BD614427}" dt="2025-05-28T06:44:49.477" v="1611" actId="20577"/>
          <ac:spMkLst>
            <pc:docMk/>
            <pc:sldMk cId="2094718822" sldId="267"/>
            <ac:spMk id="2" creationId="{196AED4E-4A39-71BF-B2AC-421411F53169}"/>
          </ac:spMkLst>
        </pc:spChg>
      </pc:sldChg>
      <pc:sldChg chg="modSp new mod">
        <pc:chgData name="HARRISON ASHFORD" userId="71ef99bd-bb8f-4ed9-9afd-5ae7c937c306" providerId="ADAL" clId="{52014F83-D042-1C45-8EEB-9BF6BD614427}" dt="2025-05-28T06:46:57.377" v="2066" actId="20577"/>
        <pc:sldMkLst>
          <pc:docMk/>
          <pc:sldMk cId="4185419641" sldId="268"/>
        </pc:sldMkLst>
        <pc:spChg chg="mod">
          <ac:chgData name="HARRISON ASHFORD" userId="71ef99bd-bb8f-4ed9-9afd-5ae7c937c306" providerId="ADAL" clId="{52014F83-D042-1C45-8EEB-9BF6BD614427}" dt="2025-05-28T06:46:30.603" v="1963" actId="20577"/>
          <ac:spMkLst>
            <pc:docMk/>
            <pc:sldMk cId="4185419641" sldId="268"/>
            <ac:spMk id="2" creationId="{C22EBB2C-7214-C687-09AC-2178FDC224EF}"/>
          </ac:spMkLst>
        </pc:spChg>
        <pc:spChg chg="mod">
          <ac:chgData name="HARRISON ASHFORD" userId="71ef99bd-bb8f-4ed9-9afd-5ae7c937c306" providerId="ADAL" clId="{52014F83-D042-1C45-8EEB-9BF6BD614427}" dt="2025-05-28T06:46:57.377" v="2066" actId="20577"/>
          <ac:spMkLst>
            <pc:docMk/>
            <pc:sldMk cId="4185419641" sldId="268"/>
            <ac:spMk id="3" creationId="{B131DFC5-E33D-82B0-094B-06DA602B2423}"/>
          </ac:spMkLst>
        </pc:spChg>
      </pc:sldChg>
      <pc:sldChg chg="modSp new mod ord">
        <pc:chgData name="HARRISON ASHFORD" userId="71ef99bd-bb8f-4ed9-9afd-5ae7c937c306" providerId="ADAL" clId="{52014F83-D042-1C45-8EEB-9BF6BD614427}" dt="2025-05-28T06:46:15.353" v="1921" actId="20578"/>
        <pc:sldMkLst>
          <pc:docMk/>
          <pc:sldMk cId="2456368065" sldId="269"/>
        </pc:sldMkLst>
        <pc:spChg chg="mod">
          <ac:chgData name="HARRISON ASHFORD" userId="71ef99bd-bb8f-4ed9-9afd-5ae7c937c306" providerId="ADAL" clId="{52014F83-D042-1C45-8EEB-9BF6BD614427}" dt="2025-05-28T06:45:39.032" v="1780" actId="20577"/>
          <ac:spMkLst>
            <pc:docMk/>
            <pc:sldMk cId="2456368065" sldId="269"/>
            <ac:spMk id="2" creationId="{6016939D-F27F-C5F3-B029-838D74504879}"/>
          </ac:spMkLst>
        </pc:spChg>
        <pc:spChg chg="mod">
          <ac:chgData name="HARRISON ASHFORD" userId="71ef99bd-bb8f-4ed9-9afd-5ae7c937c306" providerId="ADAL" clId="{52014F83-D042-1C45-8EEB-9BF6BD614427}" dt="2025-05-28T06:46:11.636" v="1920" actId="20577"/>
          <ac:spMkLst>
            <pc:docMk/>
            <pc:sldMk cId="2456368065" sldId="269"/>
            <ac:spMk id="3" creationId="{D8A2A4FD-7A4C-51C5-B7E9-7759EA3A691F}"/>
          </ac:spMkLst>
        </pc:spChg>
      </pc:sldChg>
      <pc:sldChg chg="modSp new mod">
        <pc:chgData name="HARRISON ASHFORD" userId="71ef99bd-bb8f-4ed9-9afd-5ae7c937c306" providerId="ADAL" clId="{52014F83-D042-1C45-8EEB-9BF6BD614427}" dt="2025-05-28T06:47:50.520" v="2247" actId="20577"/>
        <pc:sldMkLst>
          <pc:docMk/>
          <pc:sldMk cId="151239934" sldId="270"/>
        </pc:sldMkLst>
        <pc:spChg chg="mod">
          <ac:chgData name="HARRISON ASHFORD" userId="71ef99bd-bb8f-4ed9-9afd-5ae7c937c306" providerId="ADAL" clId="{52014F83-D042-1C45-8EEB-9BF6BD614427}" dt="2025-05-28T06:47:06.552" v="2085" actId="20577"/>
          <ac:spMkLst>
            <pc:docMk/>
            <pc:sldMk cId="151239934" sldId="270"/>
            <ac:spMk id="2" creationId="{A7EDC96C-3226-C046-E5A7-06DDF78A02F0}"/>
          </ac:spMkLst>
        </pc:spChg>
        <pc:spChg chg="mod">
          <ac:chgData name="HARRISON ASHFORD" userId="71ef99bd-bb8f-4ed9-9afd-5ae7c937c306" providerId="ADAL" clId="{52014F83-D042-1C45-8EEB-9BF6BD614427}" dt="2025-05-28T06:47:50.520" v="2247" actId="20577"/>
          <ac:spMkLst>
            <pc:docMk/>
            <pc:sldMk cId="151239934" sldId="270"/>
            <ac:spMk id="3" creationId="{C943F2A7-87FA-10D0-349E-F134E9A1CE07}"/>
          </ac:spMkLst>
        </pc:spChg>
      </pc:sldChg>
      <pc:sldChg chg="modSp new mod">
        <pc:chgData name="HARRISON ASHFORD" userId="71ef99bd-bb8f-4ed9-9afd-5ae7c937c306" providerId="ADAL" clId="{52014F83-D042-1C45-8EEB-9BF6BD614427}" dt="2025-05-28T06:48:38.775" v="2364" actId="20577"/>
        <pc:sldMkLst>
          <pc:docMk/>
          <pc:sldMk cId="1388159860" sldId="271"/>
        </pc:sldMkLst>
        <pc:spChg chg="mod">
          <ac:chgData name="HARRISON ASHFORD" userId="71ef99bd-bb8f-4ed9-9afd-5ae7c937c306" providerId="ADAL" clId="{52014F83-D042-1C45-8EEB-9BF6BD614427}" dt="2025-05-28T06:48:38.775" v="2364" actId="20577"/>
          <ac:spMkLst>
            <pc:docMk/>
            <pc:sldMk cId="1388159860" sldId="271"/>
            <ac:spMk id="3" creationId="{9DC1CF15-BAD6-1AD9-E0C3-8204B9A2CDCF}"/>
          </ac:spMkLst>
        </pc:spChg>
      </pc:sldChg>
    </pc:docChg>
  </pc:docChgLst>
  <pc:docChgLst>
    <pc:chgData name="DANG KHOA LE" userId="S::103844421@student.swin.edu.au::1f5f457a-11fb-4a79-9dec-fe88eead2d27" providerId="AD" clId="Web-{A3CCCCB9-4C9D-9BC4-7B26-09F97B50FA44}"/>
    <pc:docChg chg="delSld modSld sldOrd">
      <pc:chgData name="DANG KHOA LE" userId="S::103844421@student.swin.edu.au::1f5f457a-11fb-4a79-9dec-fe88eead2d27" providerId="AD" clId="Web-{A3CCCCB9-4C9D-9BC4-7B26-09F97B50FA44}" dt="2025-05-31T08:45:52.012" v="11"/>
      <pc:docMkLst>
        <pc:docMk/>
      </pc:docMkLst>
      <pc:sldChg chg="modSp">
        <pc:chgData name="DANG KHOA LE" userId="S::103844421@student.swin.edu.au::1f5f457a-11fb-4a79-9dec-fe88eead2d27" providerId="AD" clId="Web-{A3CCCCB9-4C9D-9BC4-7B26-09F97B50FA44}" dt="2025-05-31T07:32:40.130" v="1" actId="14100"/>
        <pc:sldMkLst>
          <pc:docMk/>
          <pc:sldMk cId="109857222" sldId="256"/>
        </pc:sldMkLst>
        <pc:picChg chg="mod">
          <ac:chgData name="DANG KHOA LE" userId="S::103844421@student.swin.edu.au::1f5f457a-11fb-4a79-9dec-fe88eead2d27" providerId="AD" clId="Web-{A3CCCCB9-4C9D-9BC4-7B26-09F97B50FA44}" dt="2025-05-31T07:32:40.130" v="1" actId="14100"/>
          <ac:picMkLst>
            <pc:docMk/>
            <pc:sldMk cId="109857222" sldId="256"/>
            <ac:picMk id="5" creationId="{B1EC6577-3EB6-2429-ED62-96F785A7B57D}"/>
          </ac:picMkLst>
        </pc:picChg>
      </pc:sldChg>
      <pc:sldChg chg="modSp">
        <pc:chgData name="DANG KHOA LE" userId="S::103844421@student.swin.edu.au::1f5f457a-11fb-4a79-9dec-fe88eead2d27" providerId="AD" clId="Web-{A3CCCCB9-4C9D-9BC4-7B26-09F97B50FA44}" dt="2025-05-31T07:33:02.553" v="3" actId="1076"/>
        <pc:sldMkLst>
          <pc:docMk/>
          <pc:sldMk cId="2563608185" sldId="260"/>
        </pc:sldMkLst>
        <pc:picChg chg="mod">
          <ac:chgData name="DANG KHOA LE" userId="S::103844421@student.swin.edu.au::1f5f457a-11fb-4a79-9dec-fe88eead2d27" providerId="AD" clId="Web-{A3CCCCB9-4C9D-9BC4-7B26-09F97B50FA44}" dt="2025-05-31T07:33:02.553" v="3" actId="1076"/>
          <ac:picMkLst>
            <pc:docMk/>
            <pc:sldMk cId="2563608185" sldId="260"/>
            <ac:picMk id="5" creationId="{1B187671-C497-4ADB-50DE-0E12E854CF75}"/>
          </ac:picMkLst>
        </pc:picChg>
      </pc:sldChg>
      <pc:sldChg chg="ord">
        <pc:chgData name="DANG KHOA LE" userId="S::103844421@student.swin.edu.au::1f5f457a-11fb-4a79-9dec-fe88eead2d27" providerId="AD" clId="Web-{A3CCCCB9-4C9D-9BC4-7B26-09F97B50FA44}" dt="2025-05-31T08:45:35.590" v="8"/>
        <pc:sldMkLst>
          <pc:docMk/>
          <pc:sldMk cId="3565322559" sldId="262"/>
        </pc:sldMkLst>
      </pc:sldChg>
      <pc:sldChg chg="ord">
        <pc:chgData name="DANG KHOA LE" userId="S::103844421@student.swin.edu.au::1f5f457a-11fb-4a79-9dec-fe88eead2d27" providerId="AD" clId="Web-{A3CCCCB9-4C9D-9BC4-7B26-09F97B50FA44}" dt="2025-05-31T08:45:37.793" v="9"/>
        <pc:sldMkLst>
          <pc:docMk/>
          <pc:sldMk cId="1660131606" sldId="264"/>
        </pc:sldMkLst>
      </pc:sldChg>
      <pc:sldChg chg="ord">
        <pc:chgData name="DANG KHOA LE" userId="S::103844421@student.swin.edu.au::1f5f457a-11fb-4a79-9dec-fe88eead2d27" providerId="AD" clId="Web-{A3CCCCB9-4C9D-9BC4-7B26-09F97B50FA44}" dt="2025-05-31T08:45:52.012" v="11"/>
        <pc:sldMkLst>
          <pc:docMk/>
          <pc:sldMk cId="2461774182" sldId="277"/>
        </pc:sldMkLst>
      </pc:sldChg>
      <pc:sldChg chg="ord">
        <pc:chgData name="DANG KHOA LE" userId="S::103844421@student.swin.edu.au::1f5f457a-11fb-4a79-9dec-fe88eead2d27" providerId="AD" clId="Web-{A3CCCCB9-4C9D-9BC4-7B26-09F97B50FA44}" dt="2025-05-31T07:34:27.780" v="7"/>
        <pc:sldMkLst>
          <pc:docMk/>
          <pc:sldMk cId="1966147769" sldId="285"/>
        </pc:sldMkLst>
      </pc:sldChg>
      <pc:sldChg chg="ord">
        <pc:chgData name="DANG KHOA LE" userId="S::103844421@student.swin.edu.au::1f5f457a-11fb-4a79-9dec-fe88eead2d27" providerId="AD" clId="Web-{A3CCCCB9-4C9D-9BC4-7B26-09F97B50FA44}" dt="2025-05-31T08:45:42.793" v="10"/>
        <pc:sldMkLst>
          <pc:docMk/>
          <pc:sldMk cId="337170686" sldId="288"/>
        </pc:sldMkLst>
      </pc:sldChg>
      <pc:sldChg chg="del">
        <pc:chgData name="DANG KHOA LE" userId="S::103844421@student.swin.edu.au::1f5f457a-11fb-4a79-9dec-fe88eead2d27" providerId="AD" clId="Web-{A3CCCCB9-4C9D-9BC4-7B26-09F97B50FA44}" dt="2025-05-31T07:33:13.888" v="4"/>
        <pc:sldMkLst>
          <pc:docMk/>
          <pc:sldMk cId="251344351" sldId="295"/>
        </pc:sldMkLst>
      </pc:sldChg>
    </pc:docChg>
  </pc:docChgLst>
  <pc:docChgLst>
    <pc:chgData name="HARRISON ASHFORD" userId="S::104724469@student.swin.edu.au::71ef99bd-bb8f-4ed9-9afd-5ae7c937c306" providerId="AD" clId="Web-{9C321CCC-742C-3414-927E-7F6C7FE311D0}"/>
    <pc:docChg chg="addSld modSld">
      <pc:chgData name="HARRISON ASHFORD" userId="S::104724469@student.swin.edu.au::71ef99bd-bb8f-4ed9-9afd-5ae7c937c306" providerId="AD" clId="Web-{9C321CCC-742C-3414-927E-7F6C7FE311D0}" dt="2025-05-28T06:31:31.557" v="119" actId="20577"/>
      <pc:docMkLst>
        <pc:docMk/>
      </pc:docMkLst>
      <pc:sldChg chg="modSp">
        <pc:chgData name="HARRISON ASHFORD" userId="S::104724469@student.swin.edu.au::71ef99bd-bb8f-4ed9-9afd-5ae7c937c306" providerId="AD" clId="Web-{9C321CCC-742C-3414-927E-7F6C7FE311D0}" dt="2025-05-28T06:31:31.557" v="119" actId="20577"/>
        <pc:sldMkLst>
          <pc:docMk/>
          <pc:sldMk cId="109857222" sldId="256"/>
        </pc:sldMkLst>
        <pc:spChg chg="mod">
          <ac:chgData name="HARRISON ASHFORD" userId="S::104724469@student.swin.edu.au::71ef99bd-bb8f-4ed9-9afd-5ae7c937c306" providerId="AD" clId="Web-{9C321CCC-742C-3414-927E-7F6C7FE311D0}" dt="2025-05-28T06:31:10.978" v="10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ARRISON ASHFORD" userId="S::104724469@student.swin.edu.au::71ef99bd-bb8f-4ed9-9afd-5ae7c937c306" providerId="AD" clId="Web-{9C321CCC-742C-3414-927E-7F6C7FE311D0}" dt="2025-05-28T06:31:31.557" v="11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HARRISON ASHFORD" userId="S::104724469@student.swin.edu.au::71ef99bd-bb8f-4ed9-9afd-5ae7c937c306" providerId="AD" clId="Web-{9C321CCC-742C-3414-927E-7F6C7FE311D0}" dt="2025-05-28T06:30:18.400" v="69" actId="20577"/>
        <pc:sldMkLst>
          <pc:docMk/>
          <pc:sldMk cId="1416360284" sldId="257"/>
        </pc:sldMkLst>
        <pc:spChg chg="mod">
          <ac:chgData name="HARRISON ASHFORD" userId="S::104724469@student.swin.edu.au::71ef99bd-bb8f-4ed9-9afd-5ae7c937c306" providerId="AD" clId="Web-{9C321CCC-742C-3414-927E-7F6C7FE311D0}" dt="2025-05-28T06:30:18.400" v="69" actId="20577"/>
          <ac:spMkLst>
            <pc:docMk/>
            <pc:sldMk cId="1416360284" sldId="257"/>
            <ac:spMk id="2" creationId="{A69C0AB1-196C-87D2-40D1-695CA7755073}"/>
          </ac:spMkLst>
        </pc:spChg>
      </pc:sldChg>
      <pc:sldChg chg="new">
        <pc:chgData name="HARRISON ASHFORD" userId="S::104724469@student.swin.edu.au::71ef99bd-bb8f-4ed9-9afd-5ae7c937c306" providerId="AD" clId="Web-{9C321CCC-742C-3414-927E-7F6C7FE311D0}" dt="2025-05-28T06:29:42.494" v="36"/>
        <pc:sldMkLst>
          <pc:docMk/>
          <pc:sldMk cId="1411492464" sldId="258"/>
        </pc:sldMkLst>
      </pc:sldChg>
      <pc:sldChg chg="new">
        <pc:chgData name="HARRISON ASHFORD" userId="S::104724469@student.swin.edu.au::71ef99bd-bb8f-4ed9-9afd-5ae7c937c306" providerId="AD" clId="Web-{9C321CCC-742C-3414-927E-7F6C7FE311D0}" dt="2025-05-28T06:29:43.447" v="37"/>
        <pc:sldMkLst>
          <pc:docMk/>
          <pc:sldMk cId="3043761434" sldId="259"/>
        </pc:sldMkLst>
      </pc:sldChg>
      <pc:sldChg chg="new">
        <pc:chgData name="HARRISON ASHFORD" userId="S::104724469@student.swin.edu.au::71ef99bd-bb8f-4ed9-9afd-5ae7c937c306" providerId="AD" clId="Web-{9C321CCC-742C-3414-927E-7F6C7FE311D0}" dt="2025-05-28T06:29:44.494" v="38"/>
        <pc:sldMkLst>
          <pc:docMk/>
          <pc:sldMk cId="2563608185" sldId="260"/>
        </pc:sldMkLst>
      </pc:sldChg>
      <pc:sldChg chg="new">
        <pc:chgData name="HARRISON ASHFORD" userId="S::104724469@student.swin.edu.au::71ef99bd-bb8f-4ed9-9afd-5ae7c937c306" providerId="AD" clId="Web-{9C321CCC-742C-3414-927E-7F6C7FE311D0}" dt="2025-05-28T06:29:45.650" v="39"/>
        <pc:sldMkLst>
          <pc:docMk/>
          <pc:sldMk cId="2406449457" sldId="261"/>
        </pc:sldMkLst>
      </pc:sldChg>
      <pc:sldChg chg="new">
        <pc:chgData name="HARRISON ASHFORD" userId="S::104724469@student.swin.edu.au::71ef99bd-bb8f-4ed9-9afd-5ae7c937c306" providerId="AD" clId="Web-{9C321CCC-742C-3414-927E-7F6C7FE311D0}" dt="2025-05-28T06:29:48.431" v="40"/>
        <pc:sldMkLst>
          <pc:docMk/>
          <pc:sldMk cId="3565322559" sldId="262"/>
        </pc:sldMkLst>
      </pc:sldChg>
      <pc:sldChg chg="new">
        <pc:chgData name="HARRISON ASHFORD" userId="S::104724469@student.swin.edu.au::71ef99bd-bb8f-4ed9-9afd-5ae7c937c306" providerId="AD" clId="Web-{9C321CCC-742C-3414-927E-7F6C7FE311D0}" dt="2025-05-28T06:29:48.463" v="41"/>
        <pc:sldMkLst>
          <pc:docMk/>
          <pc:sldMk cId="757821575" sldId="263"/>
        </pc:sldMkLst>
      </pc:sldChg>
    </pc:docChg>
  </pc:docChgLst>
  <pc:docChgLst>
    <pc:chgData name="CHAMODA DILSHAN ABESINGHE ABESINGHE HERATH MUDIYANSELAGE" userId="S::105102419@student.swin.edu.au::59408f21-1a66-4983-9400-9a3b90bec8a0" providerId="AD" clId="Web-{76FAB276-1435-B673-EA8D-9B77A81971B4}"/>
    <pc:docChg chg="addSld delSld modSld">
      <pc:chgData name="CHAMODA DILSHAN ABESINGHE ABESINGHE HERATH MUDIYANSELAGE" userId="S::105102419@student.swin.edu.au::59408f21-1a66-4983-9400-9a3b90bec8a0" providerId="AD" clId="Web-{76FAB276-1435-B673-EA8D-9B77A81971B4}" dt="2025-05-31T10:36:33.987" v="254"/>
      <pc:docMkLst>
        <pc:docMk/>
      </pc:docMkLst>
      <pc:sldChg chg="addSp delSp modSp del mod setBg">
        <pc:chgData name="CHAMODA DILSHAN ABESINGHE ABESINGHE HERATH MUDIYANSELAGE" userId="S::105102419@student.swin.edu.au::59408f21-1a66-4983-9400-9a3b90bec8a0" providerId="AD" clId="Web-{76FAB276-1435-B673-EA8D-9B77A81971B4}" dt="2025-05-31T10:13:43.689" v="69"/>
        <pc:sldMkLst>
          <pc:docMk/>
          <pc:sldMk cId="757821575" sldId="263"/>
        </pc:sldMkLst>
      </pc:sldChg>
      <pc:sldChg chg="modSp new del">
        <pc:chgData name="CHAMODA DILSHAN ABESINGHE ABESINGHE HERATH MUDIYANSELAGE" userId="S::105102419@student.swin.edu.au::59408f21-1a66-4983-9400-9a3b90bec8a0" providerId="AD" clId="Web-{76FAB276-1435-B673-EA8D-9B77A81971B4}" dt="2025-05-31T10:15:30.770" v="91"/>
        <pc:sldMkLst>
          <pc:docMk/>
          <pc:sldMk cId="2751419569" sldId="298"/>
        </pc:sldMkLst>
      </pc:sldChg>
      <pc:sldChg chg="addSp delSp modSp new mod setBg modClrScheme setClrOvrMap chgLayout">
        <pc:chgData name="CHAMODA DILSHAN ABESINGHE ABESINGHE HERATH MUDIYANSELAGE" userId="S::105102419@student.swin.edu.au::59408f21-1a66-4983-9400-9a3b90bec8a0" providerId="AD" clId="Web-{76FAB276-1435-B673-EA8D-9B77A81971B4}" dt="2025-05-31T10:27:03.076" v="207"/>
        <pc:sldMkLst>
          <pc:docMk/>
          <pc:sldMk cId="3445864943" sldId="298"/>
        </pc:sldMkLst>
        <pc:spChg chg="add mod">
          <ac:chgData name="CHAMODA DILSHAN ABESINGHE ABESINGHE HERATH MUDIYANSELAGE" userId="S::105102419@student.swin.edu.au::59408f21-1a66-4983-9400-9a3b90bec8a0" providerId="AD" clId="Web-{76FAB276-1435-B673-EA8D-9B77A81971B4}" dt="2025-05-31T10:26:27.388" v="198" actId="1076"/>
          <ac:spMkLst>
            <pc:docMk/>
            <pc:sldMk cId="3445864943" sldId="298"/>
            <ac:spMk id="2" creationId="{E4DDBF26-317B-8D07-468D-659F11664B7A}"/>
          </ac:spMkLst>
        </pc:spChg>
        <pc:spChg chg="add mod ord">
          <ac:chgData name="CHAMODA DILSHAN ABESINGHE ABESINGHE HERATH MUDIYANSELAGE" userId="S::105102419@student.swin.edu.au::59408f21-1a66-4983-9400-9a3b90bec8a0" providerId="AD" clId="Web-{76FAB276-1435-B673-EA8D-9B77A81971B4}" dt="2025-05-31T10:26:00.902" v="196"/>
          <ac:spMkLst>
            <pc:docMk/>
            <pc:sldMk cId="3445864943" sldId="298"/>
            <ac:spMk id="4" creationId="{4CC25C13-347C-2A7F-4908-ED8EEB5717BE}"/>
          </ac:spMkLst>
        </pc:spChg>
        <pc:spChg chg="add mod">
          <ac:chgData name="CHAMODA DILSHAN ABESINGHE ABESINGHE HERATH MUDIYANSELAGE" userId="S::105102419@student.swin.edu.au::59408f21-1a66-4983-9400-9a3b90bec8a0" providerId="AD" clId="Web-{76FAB276-1435-B673-EA8D-9B77A81971B4}" dt="2025-05-31T10:22:34.895" v="162"/>
          <ac:spMkLst>
            <pc:docMk/>
            <pc:sldMk cId="3445864943" sldId="298"/>
            <ac:spMk id="7" creationId="{1C07CC91-EAAF-8FE5-8029-5AB3F894395E}"/>
          </ac:spMkLst>
        </pc:spChg>
        <pc:spChg chg="add mod">
          <ac:chgData name="CHAMODA DILSHAN ABESINGHE ABESINGHE HERATH MUDIYANSELAGE" userId="S::105102419@student.swin.edu.au::59408f21-1a66-4983-9400-9a3b90bec8a0" providerId="AD" clId="Web-{76FAB276-1435-B673-EA8D-9B77A81971B4}" dt="2025-05-31T10:25:01.400" v="172" actId="1076"/>
          <ac:spMkLst>
            <pc:docMk/>
            <pc:sldMk cId="3445864943" sldId="298"/>
            <ac:spMk id="9" creationId="{4C95E9D9-B6EC-B6EA-8FD7-60430581E9F1}"/>
          </ac:spMkLst>
        </pc:spChg>
        <pc:spChg chg="add">
          <ac:chgData name="CHAMODA DILSHAN ABESINGHE ABESINGHE HERATH MUDIYANSELAGE" userId="S::105102419@student.swin.edu.au::59408f21-1a66-4983-9400-9a3b90bec8a0" providerId="AD" clId="Web-{76FAB276-1435-B673-EA8D-9B77A81971B4}" dt="2025-05-31T10:26:00.902" v="196"/>
          <ac:spMkLst>
            <pc:docMk/>
            <pc:sldMk cId="3445864943" sldId="298"/>
            <ac:spMk id="81" creationId="{BA175A65-42BE-4FDF-8AD0-5AC1CB946EAB}"/>
          </ac:spMkLst>
        </pc:spChg>
        <pc:graphicFrameChg chg="add">
          <ac:chgData name="CHAMODA DILSHAN ABESINGHE ABESINGHE HERATH MUDIYANSELAGE" userId="S::105102419@student.swin.edu.au::59408f21-1a66-4983-9400-9a3b90bec8a0" providerId="AD" clId="Web-{76FAB276-1435-B673-EA8D-9B77A81971B4}" dt="2025-05-31T10:27:03.076" v="207"/>
          <ac:graphicFrameMkLst>
            <pc:docMk/>
            <pc:sldMk cId="3445864943" sldId="298"/>
            <ac:graphicFrameMk id="90" creationId="{A04EEB7C-7606-888F-E7ED-21AF3E7039A4}"/>
          </ac:graphicFrameMkLst>
        </pc:graphicFrameChg>
        <pc:picChg chg="add mod">
          <ac:chgData name="CHAMODA DILSHAN ABESINGHE ABESINGHE HERATH MUDIYANSELAGE" userId="S::105102419@student.swin.edu.au::59408f21-1a66-4983-9400-9a3b90bec8a0" providerId="AD" clId="Web-{76FAB276-1435-B673-EA8D-9B77A81971B4}" dt="2025-05-31T10:26:33.872" v="199" actId="1076"/>
          <ac:picMkLst>
            <pc:docMk/>
            <pc:sldMk cId="3445864943" sldId="298"/>
            <ac:picMk id="82" creationId="{81A8D132-2F89-BDDC-5960-36FC8E9A5560}"/>
          </ac:picMkLst>
        </pc:picChg>
      </pc:sldChg>
      <pc:sldChg chg="addSp delSp modSp new mod setBg setClrOvrMap">
        <pc:chgData name="CHAMODA DILSHAN ABESINGHE ABESINGHE HERATH MUDIYANSELAGE" userId="S::105102419@student.swin.edu.au::59408f21-1a66-4983-9400-9a3b90bec8a0" providerId="AD" clId="Web-{76FAB276-1435-B673-EA8D-9B77A81971B4}" dt="2025-05-31T10:32:05.462" v="241" actId="14100"/>
        <pc:sldMkLst>
          <pc:docMk/>
          <pc:sldMk cId="2884328192" sldId="299"/>
        </pc:sldMkLst>
        <pc:spChg chg="mod ord">
          <ac:chgData name="CHAMODA DILSHAN ABESINGHE ABESINGHE HERATH MUDIYANSELAGE" userId="S::105102419@student.swin.edu.au::59408f21-1a66-4983-9400-9a3b90bec8a0" providerId="AD" clId="Web-{76FAB276-1435-B673-EA8D-9B77A81971B4}" dt="2025-05-31T10:31:20.648" v="238"/>
          <ac:spMkLst>
            <pc:docMk/>
            <pc:sldMk cId="2884328192" sldId="299"/>
            <ac:spMk id="2" creationId="{69270EAF-11D5-35A2-2F56-20DED2BD4AF6}"/>
          </ac:spMkLst>
        </pc:spChg>
        <pc:spChg chg="add">
          <ac:chgData name="CHAMODA DILSHAN ABESINGHE ABESINGHE HERATH MUDIYANSELAGE" userId="S::105102419@student.swin.edu.au::59408f21-1a66-4983-9400-9a3b90bec8a0" providerId="AD" clId="Web-{76FAB276-1435-B673-EA8D-9B77A81971B4}" dt="2025-05-31T10:31:20.648" v="238"/>
          <ac:spMkLst>
            <pc:docMk/>
            <pc:sldMk cId="2884328192" sldId="299"/>
            <ac:spMk id="73" creationId="{8EC0EE2B-2029-48DD-893D-F528E651B07D}"/>
          </ac:spMkLst>
        </pc:spChg>
        <pc:spChg chg="add">
          <ac:chgData name="CHAMODA DILSHAN ABESINGHE ABESINGHE HERATH MUDIYANSELAGE" userId="S::105102419@student.swin.edu.au::59408f21-1a66-4983-9400-9a3b90bec8a0" providerId="AD" clId="Web-{76FAB276-1435-B673-EA8D-9B77A81971B4}" dt="2025-05-31T10:31:20.648" v="238"/>
          <ac:spMkLst>
            <pc:docMk/>
            <pc:sldMk cId="2884328192" sldId="299"/>
            <ac:spMk id="75" creationId="{45AE1D08-1ED1-4F59-B42F-4D8EA33DC8C6}"/>
          </ac:spMkLst>
        </pc:spChg>
        <pc:spChg chg="add">
          <ac:chgData name="CHAMODA DILSHAN ABESINGHE ABESINGHE HERATH MUDIYANSELAGE" userId="S::105102419@student.swin.edu.au::59408f21-1a66-4983-9400-9a3b90bec8a0" providerId="AD" clId="Web-{76FAB276-1435-B673-EA8D-9B77A81971B4}" dt="2025-05-31T10:31:20.648" v="238"/>
          <ac:spMkLst>
            <pc:docMk/>
            <pc:sldMk cId="2884328192" sldId="299"/>
            <ac:spMk id="77" creationId="{9A79B912-88EA-4640-BDEB-51B3B11A026A}"/>
          </ac:spMkLst>
        </pc:spChg>
        <pc:spChg chg="add">
          <ac:chgData name="CHAMODA DILSHAN ABESINGHE ABESINGHE HERATH MUDIYANSELAGE" userId="S::105102419@student.swin.edu.au::59408f21-1a66-4983-9400-9a3b90bec8a0" providerId="AD" clId="Web-{76FAB276-1435-B673-EA8D-9B77A81971B4}" dt="2025-05-31T10:31:20.648" v="238"/>
          <ac:spMkLst>
            <pc:docMk/>
            <pc:sldMk cId="2884328192" sldId="299"/>
            <ac:spMk id="80" creationId="{9CB95732-565A-4D2C-A3AB-CC460C0D3826}"/>
          </ac:spMkLst>
        </pc:spChg>
        <pc:spChg chg="add">
          <ac:chgData name="CHAMODA DILSHAN ABESINGHE ABESINGHE HERATH MUDIYANSELAGE" userId="S::105102419@student.swin.edu.au::59408f21-1a66-4983-9400-9a3b90bec8a0" providerId="AD" clId="Web-{76FAB276-1435-B673-EA8D-9B77A81971B4}" dt="2025-05-31T10:31:20.648" v="238"/>
          <ac:spMkLst>
            <pc:docMk/>
            <pc:sldMk cId="2884328192" sldId="299"/>
            <ac:spMk id="81" creationId="{77F1AF47-AE98-4034-BD91-1976FA4D9C4C}"/>
          </ac:spMkLst>
        </pc:spChg>
        <pc:picChg chg="add mod ord">
          <ac:chgData name="CHAMODA DILSHAN ABESINGHE ABESINGHE HERATH MUDIYANSELAGE" userId="S::105102419@student.swin.edu.au::59408f21-1a66-4983-9400-9a3b90bec8a0" providerId="AD" clId="Web-{76FAB276-1435-B673-EA8D-9B77A81971B4}" dt="2025-05-31T10:31:20.648" v="238"/>
          <ac:picMkLst>
            <pc:docMk/>
            <pc:sldMk cId="2884328192" sldId="299"/>
            <ac:picMk id="6" creationId="{9EA78334-0CA0-625A-05F6-31B8B670DF0B}"/>
          </ac:picMkLst>
        </pc:picChg>
        <pc:picChg chg="add mod ord">
          <ac:chgData name="CHAMODA DILSHAN ABESINGHE ABESINGHE HERATH MUDIYANSELAGE" userId="S::105102419@student.swin.edu.au::59408f21-1a66-4983-9400-9a3b90bec8a0" providerId="AD" clId="Web-{76FAB276-1435-B673-EA8D-9B77A81971B4}" dt="2025-05-31T10:31:20.648" v="238"/>
          <ac:picMkLst>
            <pc:docMk/>
            <pc:sldMk cId="2884328192" sldId="299"/>
            <ac:picMk id="7" creationId="{3C48F67D-42B5-34E7-A45A-64420CD411CA}"/>
          </ac:picMkLst>
        </pc:picChg>
        <pc:picChg chg="add mod ord">
          <ac:chgData name="CHAMODA DILSHAN ABESINGHE ABESINGHE HERATH MUDIYANSELAGE" userId="S::105102419@student.swin.edu.au::59408f21-1a66-4983-9400-9a3b90bec8a0" providerId="AD" clId="Web-{76FAB276-1435-B673-EA8D-9B77A81971B4}" dt="2025-05-31T10:32:05.462" v="241" actId="14100"/>
          <ac:picMkLst>
            <pc:docMk/>
            <pc:sldMk cId="2884328192" sldId="299"/>
            <ac:picMk id="8" creationId="{F7F627A4-8AC7-9EB7-EBFB-45136D4778B1}"/>
          </ac:picMkLst>
        </pc:picChg>
      </pc:sldChg>
      <pc:sldChg chg="addSp delSp modSp new mod setBg">
        <pc:chgData name="CHAMODA DILSHAN ABESINGHE ABESINGHE HERATH MUDIYANSELAGE" userId="S::105102419@student.swin.edu.au::59408f21-1a66-4983-9400-9a3b90bec8a0" providerId="AD" clId="Web-{76FAB276-1435-B673-EA8D-9B77A81971B4}" dt="2025-05-31T10:36:33.987" v="254"/>
        <pc:sldMkLst>
          <pc:docMk/>
          <pc:sldMk cId="1795970510" sldId="300"/>
        </pc:sldMkLst>
        <pc:spChg chg="mod">
          <ac:chgData name="CHAMODA DILSHAN ABESINGHE ABESINGHE HERATH MUDIYANSELAGE" userId="S::105102419@student.swin.edu.au::59408f21-1a66-4983-9400-9a3b90bec8a0" providerId="AD" clId="Web-{76FAB276-1435-B673-EA8D-9B77A81971B4}" dt="2025-05-31T10:36:33.987" v="254"/>
          <ac:spMkLst>
            <pc:docMk/>
            <pc:sldMk cId="1795970510" sldId="300"/>
            <ac:spMk id="2" creationId="{24C5FD88-DBDD-66C3-F382-9AD8F5D42D11}"/>
          </ac:spMkLst>
        </pc:spChg>
        <pc:spChg chg="add">
          <ac:chgData name="CHAMODA DILSHAN ABESINGHE ABESINGHE HERATH MUDIYANSELAGE" userId="S::105102419@student.swin.edu.au::59408f21-1a66-4983-9400-9a3b90bec8a0" providerId="AD" clId="Web-{76FAB276-1435-B673-EA8D-9B77A81971B4}" dt="2025-05-31T10:36:33.987" v="254"/>
          <ac:spMkLst>
            <pc:docMk/>
            <pc:sldMk cId="1795970510" sldId="300"/>
            <ac:spMk id="9" creationId="{6CC7D015-0DD8-420F-A568-AC4FEDC41251}"/>
          </ac:spMkLst>
        </pc:spChg>
        <pc:spChg chg="add">
          <ac:chgData name="CHAMODA DILSHAN ABESINGHE ABESINGHE HERATH MUDIYANSELAGE" userId="S::105102419@student.swin.edu.au::59408f21-1a66-4983-9400-9a3b90bec8a0" providerId="AD" clId="Web-{76FAB276-1435-B673-EA8D-9B77A81971B4}" dt="2025-05-31T10:36:33.987" v="254"/>
          <ac:spMkLst>
            <pc:docMk/>
            <pc:sldMk cId="1795970510" sldId="300"/>
            <ac:spMk id="11" creationId="{DC595556-C814-4F1F-B0E5-71812F38A8CD}"/>
          </ac:spMkLst>
        </pc:spChg>
        <pc:spChg chg="add">
          <ac:chgData name="CHAMODA DILSHAN ABESINGHE ABESINGHE HERATH MUDIYANSELAGE" userId="S::105102419@student.swin.edu.au::59408f21-1a66-4983-9400-9a3b90bec8a0" providerId="AD" clId="Web-{76FAB276-1435-B673-EA8D-9B77A81971B4}" dt="2025-05-31T10:36:33.987" v="254"/>
          <ac:spMkLst>
            <pc:docMk/>
            <pc:sldMk cId="1795970510" sldId="300"/>
            <ac:spMk id="23" creationId="{4323C213-CEB4-F058-4A61-49573AE16741}"/>
          </ac:spMkLst>
        </pc:spChg>
        <pc:picChg chg="add">
          <ac:chgData name="CHAMODA DILSHAN ABESINGHE ABESINGHE HERATH MUDIYANSELAGE" userId="S::105102419@student.swin.edu.au::59408f21-1a66-4983-9400-9a3b90bec8a0" providerId="AD" clId="Web-{76FAB276-1435-B673-EA8D-9B77A81971B4}" dt="2025-05-31T10:36:33.987" v="254"/>
          <ac:picMkLst>
            <pc:docMk/>
            <pc:sldMk cId="1795970510" sldId="300"/>
            <ac:picMk id="22" creationId="{4B04E64F-6F5A-5160-E616-9430EA2CAD0E}"/>
          </ac:picMkLst>
        </pc:picChg>
      </pc:sldChg>
    </pc:docChg>
  </pc:docChgLst>
  <pc:docChgLst>
    <pc:chgData name="DANG KHOA LE" userId="S::103844421@student.swin.edu.au::1f5f457a-11fb-4a79-9dec-fe88eead2d27" providerId="AD" clId="Web-{58C2C006-4471-0A60-1241-B14AAE41F241}"/>
    <pc:docChg chg="modSld">
      <pc:chgData name="DANG KHOA LE" userId="S::103844421@student.swin.edu.au::1f5f457a-11fb-4a79-9dec-fe88eead2d27" providerId="AD" clId="Web-{58C2C006-4471-0A60-1241-B14AAE41F241}" dt="2025-05-30T09:38:09.098" v="219" actId="20577"/>
      <pc:docMkLst>
        <pc:docMk/>
      </pc:docMkLst>
      <pc:sldChg chg="modSp">
        <pc:chgData name="DANG KHOA LE" userId="S::103844421@student.swin.edu.au::1f5f457a-11fb-4a79-9dec-fe88eead2d27" providerId="AD" clId="Web-{58C2C006-4471-0A60-1241-B14AAE41F241}" dt="2025-05-30T09:38:09.098" v="219" actId="20577"/>
        <pc:sldMkLst>
          <pc:docMk/>
          <pc:sldMk cId="4185419641" sldId="268"/>
        </pc:sldMkLst>
        <pc:spChg chg="mod">
          <ac:chgData name="DANG KHOA LE" userId="S::103844421@student.swin.edu.au::1f5f457a-11fb-4a79-9dec-fe88eead2d27" providerId="AD" clId="Web-{58C2C006-4471-0A60-1241-B14AAE41F241}" dt="2025-05-30T09:38:05.176" v="215" actId="1076"/>
          <ac:spMkLst>
            <pc:docMk/>
            <pc:sldMk cId="4185419641" sldId="268"/>
            <ac:spMk id="2" creationId="{C22EBB2C-7214-C687-09AC-2178FDC224EF}"/>
          </ac:spMkLst>
        </pc:spChg>
        <pc:spChg chg="mod">
          <ac:chgData name="DANG KHOA LE" userId="S::103844421@student.swin.edu.au::1f5f457a-11fb-4a79-9dec-fe88eead2d27" providerId="AD" clId="Web-{58C2C006-4471-0A60-1241-B14AAE41F241}" dt="2025-05-30T09:38:09.098" v="219" actId="20577"/>
          <ac:spMkLst>
            <pc:docMk/>
            <pc:sldMk cId="4185419641" sldId="268"/>
            <ac:spMk id="3" creationId="{B131DFC5-E33D-82B0-094B-06DA602B2423}"/>
          </ac:spMkLst>
        </pc:spChg>
      </pc:sldChg>
      <pc:sldChg chg="modSp">
        <pc:chgData name="DANG KHOA LE" userId="S::103844421@student.swin.edu.au::1f5f457a-11fb-4a79-9dec-fe88eead2d27" providerId="AD" clId="Web-{58C2C006-4471-0A60-1241-B14AAE41F241}" dt="2025-05-30T06:39:34.907" v="203" actId="20577"/>
        <pc:sldMkLst>
          <pc:docMk/>
          <pc:sldMk cId="2456368065" sldId="269"/>
        </pc:sldMkLst>
        <pc:spChg chg="mod">
          <ac:chgData name="DANG KHOA LE" userId="S::103844421@student.swin.edu.au::1f5f457a-11fb-4a79-9dec-fe88eead2d27" providerId="AD" clId="Web-{58C2C006-4471-0A60-1241-B14AAE41F241}" dt="2025-05-30T06:39:34.907" v="203" actId="20577"/>
          <ac:spMkLst>
            <pc:docMk/>
            <pc:sldMk cId="2456368065" sldId="269"/>
            <ac:spMk id="2" creationId="{6016939D-F27F-C5F3-B029-838D74504879}"/>
          </ac:spMkLst>
        </pc:spChg>
        <pc:spChg chg="mod">
          <ac:chgData name="DANG KHOA LE" userId="S::103844421@student.swin.edu.au::1f5f457a-11fb-4a79-9dec-fe88eead2d27" providerId="AD" clId="Web-{58C2C006-4471-0A60-1241-B14AAE41F241}" dt="2025-05-30T06:39:25.156" v="193" actId="20577"/>
          <ac:spMkLst>
            <pc:docMk/>
            <pc:sldMk cId="2456368065" sldId="269"/>
            <ac:spMk id="3" creationId="{D8A2A4FD-7A4C-51C5-B7E9-7759EA3A691F}"/>
          </ac:spMkLst>
        </pc:spChg>
      </pc:sldChg>
      <pc:sldChg chg="modSp">
        <pc:chgData name="DANG KHOA LE" userId="S::103844421@student.swin.edu.au::1f5f457a-11fb-4a79-9dec-fe88eead2d27" providerId="AD" clId="Web-{58C2C006-4471-0A60-1241-B14AAE41F241}" dt="2025-05-30T06:40:44.831" v="214" actId="20577"/>
        <pc:sldMkLst>
          <pc:docMk/>
          <pc:sldMk cId="3909001477" sldId="279"/>
        </pc:sldMkLst>
        <pc:spChg chg="mod">
          <ac:chgData name="DANG KHOA LE" userId="S::103844421@student.swin.edu.au::1f5f457a-11fb-4a79-9dec-fe88eead2d27" providerId="AD" clId="Web-{58C2C006-4471-0A60-1241-B14AAE41F241}" dt="2025-05-30T06:40:44.831" v="214" actId="20577"/>
          <ac:spMkLst>
            <pc:docMk/>
            <pc:sldMk cId="3909001477" sldId="279"/>
            <ac:spMk id="4" creationId="{F000F189-EDCD-E80C-70E9-23DFAED3EBE2}"/>
          </ac:spMkLst>
        </pc:spChg>
      </pc:sldChg>
      <pc:sldChg chg="modSp">
        <pc:chgData name="DANG KHOA LE" userId="S::103844421@student.swin.edu.au::1f5f457a-11fb-4a79-9dec-fe88eead2d27" providerId="AD" clId="Web-{58C2C006-4471-0A60-1241-B14AAE41F241}" dt="2025-05-30T06:37:31.591" v="92" actId="1076"/>
        <pc:sldMkLst>
          <pc:docMk/>
          <pc:sldMk cId="561171282" sldId="286"/>
        </pc:sldMkLst>
        <pc:spChg chg="mod">
          <ac:chgData name="DANG KHOA LE" userId="S::103844421@student.swin.edu.au::1f5f457a-11fb-4a79-9dec-fe88eead2d27" providerId="AD" clId="Web-{58C2C006-4471-0A60-1241-B14AAE41F241}" dt="2025-05-30T06:36:52.402" v="73" actId="1076"/>
          <ac:spMkLst>
            <pc:docMk/>
            <pc:sldMk cId="561171282" sldId="286"/>
            <ac:spMk id="3" creationId="{2057CEFB-601C-BC87-9E7B-74D03740B790}"/>
          </ac:spMkLst>
        </pc:spChg>
        <pc:spChg chg="mod">
          <ac:chgData name="DANG KHOA LE" userId="S::103844421@student.swin.edu.au::1f5f457a-11fb-4a79-9dec-fe88eead2d27" providerId="AD" clId="Web-{58C2C006-4471-0A60-1241-B14AAE41F241}" dt="2025-05-30T06:37:26.778" v="91" actId="1076"/>
          <ac:spMkLst>
            <pc:docMk/>
            <pc:sldMk cId="561171282" sldId="286"/>
            <ac:spMk id="5" creationId="{5974A6BB-1BE9-035E-2438-87078B64F08B}"/>
          </ac:spMkLst>
        </pc:spChg>
        <pc:spChg chg="mod">
          <ac:chgData name="DANG KHOA LE" userId="S::103844421@student.swin.edu.au::1f5f457a-11fb-4a79-9dec-fe88eead2d27" providerId="AD" clId="Web-{58C2C006-4471-0A60-1241-B14AAE41F241}" dt="2025-05-30T06:36:52.402" v="74" actId="1076"/>
          <ac:spMkLst>
            <pc:docMk/>
            <pc:sldMk cId="561171282" sldId="286"/>
            <ac:spMk id="9" creationId="{CFCEA87E-1B28-1669-57F2-C2F8087C8CF4}"/>
          </ac:spMkLst>
        </pc:spChg>
        <pc:spChg chg="mod">
          <ac:chgData name="DANG KHOA LE" userId="S::103844421@student.swin.edu.au::1f5f457a-11fb-4a79-9dec-fe88eead2d27" providerId="AD" clId="Web-{58C2C006-4471-0A60-1241-B14AAE41F241}" dt="2025-05-30T06:36:52.371" v="71" actId="1076"/>
          <ac:spMkLst>
            <pc:docMk/>
            <pc:sldMk cId="561171282" sldId="286"/>
            <ac:spMk id="15" creationId="{DD785936-B031-489F-4AE1-E1FD80978324}"/>
          </ac:spMkLst>
        </pc:spChg>
        <pc:spChg chg="mod">
          <ac:chgData name="DANG KHOA LE" userId="S::103844421@student.swin.edu.au::1f5f457a-11fb-4a79-9dec-fe88eead2d27" providerId="AD" clId="Web-{58C2C006-4471-0A60-1241-B14AAE41F241}" dt="2025-05-30T06:36:52.387" v="72" actId="1076"/>
          <ac:spMkLst>
            <pc:docMk/>
            <pc:sldMk cId="561171282" sldId="286"/>
            <ac:spMk id="17" creationId="{D7D9F19D-180F-B52C-25BA-4510CC56DBB4}"/>
          </ac:spMkLst>
        </pc:spChg>
        <pc:picChg chg="mod">
          <ac:chgData name="DANG KHOA LE" userId="S::103844421@student.swin.edu.au::1f5f457a-11fb-4a79-9dec-fe88eead2d27" providerId="AD" clId="Web-{58C2C006-4471-0A60-1241-B14AAE41F241}" dt="2025-05-30T06:37:31.591" v="92" actId="1076"/>
          <ac:picMkLst>
            <pc:docMk/>
            <pc:sldMk cId="561171282" sldId="286"/>
            <ac:picMk id="7" creationId="{76FFE9BB-DEBE-4DD6-8B15-6A28C2CB1463}"/>
          </ac:picMkLst>
        </pc:picChg>
      </pc:sldChg>
    </pc:docChg>
  </pc:docChgLst>
  <pc:docChgLst>
    <pc:chgData clId="Web-{9C321CCC-742C-3414-927E-7F6C7FE311D0}"/>
    <pc:docChg chg="modSld">
      <pc:chgData name="" userId="" providerId="" clId="Web-{9C321CCC-742C-3414-927E-7F6C7FE311D0}" dt="2025-05-28T02:08:15.945" v="5" actId="20577"/>
      <pc:docMkLst>
        <pc:docMk/>
      </pc:docMkLst>
      <pc:sldChg chg="modSp">
        <pc:chgData name="" userId="" providerId="" clId="Web-{9C321CCC-742C-3414-927E-7F6C7FE311D0}" dt="2025-05-28T02:08:15.945" v="5" actId="20577"/>
        <pc:sldMkLst>
          <pc:docMk/>
          <pc:sldMk cId="109857222" sldId="256"/>
        </pc:sldMkLst>
        <pc:spChg chg="mod">
          <ac:chgData name="" userId="" providerId="" clId="Web-{9C321CCC-742C-3414-927E-7F6C7FE311D0}" dt="2025-05-28T02:08:15.945" v="5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DANG KHOA LE" userId="S::103844421@student.swin.edu.au::1f5f457a-11fb-4a79-9dec-fe88eead2d27" providerId="AD" clId="Web-{10E686FB-BD84-4D80-50CD-EAE6B136ADE1}"/>
    <pc:docChg chg="addSld modSld">
      <pc:chgData name="DANG KHOA LE" userId="S::103844421@student.swin.edu.au::1f5f457a-11fb-4a79-9dec-fe88eead2d27" providerId="AD" clId="Web-{10E686FB-BD84-4D80-50CD-EAE6B136ADE1}" dt="2025-05-30T01:59:10.566" v="137" actId="1076"/>
      <pc:docMkLst>
        <pc:docMk/>
      </pc:docMkLst>
      <pc:sldChg chg="addSp modSp mod setBg">
        <pc:chgData name="DANG KHOA LE" userId="S::103844421@student.swin.edu.au::1f5f457a-11fb-4a79-9dec-fe88eead2d27" providerId="AD" clId="Web-{10E686FB-BD84-4D80-50CD-EAE6B136ADE1}" dt="2025-05-30T01:57:26.875" v="121"/>
        <pc:sldMkLst>
          <pc:docMk/>
          <pc:sldMk cId="1083688812" sldId="272"/>
        </pc:sldMkLst>
        <pc:spChg chg="add mod">
          <ac:chgData name="DANG KHOA LE" userId="S::103844421@student.swin.edu.au::1f5f457a-11fb-4a79-9dec-fe88eead2d27" providerId="AD" clId="Web-{10E686FB-BD84-4D80-50CD-EAE6B136ADE1}" dt="2025-05-30T01:57:26.875" v="121"/>
          <ac:spMkLst>
            <pc:docMk/>
            <pc:sldMk cId="1083688812" sldId="272"/>
            <ac:spMk id="4" creationId="{E2A96FF4-107B-91D7-23E9-88B9CDC15CA0}"/>
          </ac:spMkLst>
        </pc:spChg>
        <pc:spChg chg="add">
          <ac:chgData name="DANG KHOA LE" userId="S::103844421@student.swin.edu.au::1f5f457a-11fb-4a79-9dec-fe88eead2d27" providerId="AD" clId="Web-{10E686FB-BD84-4D80-50CD-EAE6B136ADE1}" dt="2025-05-30T01:57:26.875" v="121"/>
          <ac:spMkLst>
            <pc:docMk/>
            <pc:sldMk cId="1083688812" sldId="272"/>
            <ac:spMk id="13" creationId="{6753252F-4873-4F63-801D-CC719279A7D5}"/>
          </ac:spMkLst>
        </pc:spChg>
        <pc:spChg chg="add">
          <ac:chgData name="DANG KHOA LE" userId="S::103844421@student.swin.edu.au::1f5f457a-11fb-4a79-9dec-fe88eead2d27" providerId="AD" clId="Web-{10E686FB-BD84-4D80-50CD-EAE6B136ADE1}" dt="2025-05-30T01:57:26.875" v="121"/>
          <ac:spMkLst>
            <pc:docMk/>
            <pc:sldMk cId="1083688812" sldId="272"/>
            <ac:spMk id="14" creationId="{047C8CCB-F95D-4249-92DD-651249D3535A}"/>
          </ac:spMkLst>
        </pc:spChg>
        <pc:picChg chg="mod ord">
          <ac:chgData name="DANG KHOA LE" userId="S::103844421@student.swin.edu.au::1f5f457a-11fb-4a79-9dec-fe88eead2d27" providerId="AD" clId="Web-{10E686FB-BD84-4D80-50CD-EAE6B136ADE1}" dt="2025-05-30T01:57:26.875" v="121"/>
          <ac:picMkLst>
            <pc:docMk/>
            <pc:sldMk cId="1083688812" sldId="272"/>
            <ac:picMk id="3" creationId="{7CD622A2-D5B5-590E-3028-0314CFEE7099}"/>
          </ac:picMkLst>
        </pc:picChg>
      </pc:sldChg>
      <pc:sldChg chg="addSp modSp">
        <pc:chgData name="DANG KHOA LE" userId="S::103844421@student.swin.edu.au::1f5f457a-11fb-4a79-9dec-fe88eead2d27" providerId="AD" clId="Web-{10E686FB-BD84-4D80-50CD-EAE6B136ADE1}" dt="2025-05-30T01:56:02.920" v="99" actId="1076"/>
        <pc:sldMkLst>
          <pc:docMk/>
          <pc:sldMk cId="2461774182" sldId="277"/>
        </pc:sldMkLst>
        <pc:spChg chg="mod">
          <ac:chgData name="DANG KHOA LE" userId="S::103844421@student.swin.edu.au::1f5f457a-11fb-4a79-9dec-fe88eead2d27" providerId="AD" clId="Web-{10E686FB-BD84-4D80-50CD-EAE6B136ADE1}" dt="2025-05-30T01:54:46.574" v="84" actId="1076"/>
          <ac:spMkLst>
            <pc:docMk/>
            <pc:sldMk cId="2461774182" sldId="277"/>
            <ac:spMk id="4" creationId="{FDA5FD5B-9263-DC62-95DD-56EB5C25B5AF}"/>
          </ac:spMkLst>
        </pc:spChg>
        <pc:spChg chg="mod">
          <ac:chgData name="DANG KHOA LE" userId="S::103844421@student.swin.edu.au::1f5f457a-11fb-4a79-9dec-fe88eead2d27" providerId="AD" clId="Web-{10E686FB-BD84-4D80-50CD-EAE6B136ADE1}" dt="2025-05-30T01:54:49.699" v="85" actId="1076"/>
          <ac:spMkLst>
            <pc:docMk/>
            <pc:sldMk cId="2461774182" sldId="277"/>
            <ac:spMk id="5" creationId="{1142FDFA-C552-CAC9-2B15-E1A138501487}"/>
          </ac:spMkLst>
        </pc:spChg>
        <pc:spChg chg="mod">
          <ac:chgData name="DANG KHOA LE" userId="S::103844421@student.swin.edu.au::1f5f457a-11fb-4a79-9dec-fe88eead2d27" providerId="AD" clId="Web-{10E686FB-BD84-4D80-50CD-EAE6B136ADE1}" dt="2025-05-30T01:54:56.668" v="88" actId="20577"/>
          <ac:spMkLst>
            <pc:docMk/>
            <pc:sldMk cId="2461774182" sldId="277"/>
            <ac:spMk id="7" creationId="{BBA999D0-B993-2F4C-5159-27CCD5EECD91}"/>
          </ac:spMkLst>
        </pc:spChg>
        <pc:picChg chg="add mod">
          <ac:chgData name="DANG KHOA LE" userId="S::103844421@student.swin.edu.au::1f5f457a-11fb-4a79-9dec-fe88eead2d27" providerId="AD" clId="Web-{10E686FB-BD84-4D80-50CD-EAE6B136ADE1}" dt="2025-05-30T01:56:02.920" v="99" actId="1076"/>
          <ac:picMkLst>
            <pc:docMk/>
            <pc:sldMk cId="2461774182" sldId="277"/>
            <ac:picMk id="3" creationId="{C6DAF80D-9CD7-D236-5609-61A43BCC33DA}"/>
          </ac:picMkLst>
        </pc:picChg>
        <pc:picChg chg="mod">
          <ac:chgData name="DANG KHOA LE" userId="S::103844421@student.swin.edu.au::1f5f457a-11fb-4a79-9dec-fe88eead2d27" providerId="AD" clId="Web-{10E686FB-BD84-4D80-50CD-EAE6B136ADE1}" dt="2025-05-30T01:55:58.357" v="98" actId="14100"/>
          <ac:picMkLst>
            <pc:docMk/>
            <pc:sldMk cId="2461774182" sldId="277"/>
            <ac:picMk id="8" creationId="{7B832B26-8E04-E283-6629-578473F37D1C}"/>
          </ac:picMkLst>
        </pc:picChg>
      </pc:sldChg>
      <pc:sldChg chg="addSp modSp addAnim delAnim modAnim">
        <pc:chgData name="DANG KHOA LE" userId="S::103844421@student.swin.edu.au::1f5f457a-11fb-4a79-9dec-fe88eead2d27" providerId="AD" clId="Web-{10E686FB-BD84-4D80-50CD-EAE6B136ADE1}" dt="2025-05-30T01:54:06.651" v="75"/>
        <pc:sldMkLst>
          <pc:docMk/>
          <pc:sldMk cId="1361456239" sldId="278"/>
        </pc:sldMkLst>
        <pc:spChg chg="mod">
          <ac:chgData name="DANG KHOA LE" userId="S::103844421@student.swin.edu.au::1f5f457a-11fb-4a79-9dec-fe88eead2d27" providerId="AD" clId="Web-{10E686FB-BD84-4D80-50CD-EAE6B136ADE1}" dt="2025-05-30T01:51:10.459" v="25" actId="1076"/>
          <ac:spMkLst>
            <pc:docMk/>
            <pc:sldMk cId="1361456239" sldId="278"/>
            <ac:spMk id="3" creationId="{4868ECE7-B145-2763-4E61-DD9173D8B4A6}"/>
          </ac:spMkLst>
        </pc:spChg>
        <pc:spChg chg="mod">
          <ac:chgData name="DANG KHOA LE" userId="S::103844421@student.swin.edu.au::1f5f457a-11fb-4a79-9dec-fe88eead2d27" providerId="AD" clId="Web-{10E686FB-BD84-4D80-50CD-EAE6B136ADE1}" dt="2025-05-30T01:52:45.555" v="68" actId="1076"/>
          <ac:spMkLst>
            <pc:docMk/>
            <pc:sldMk cId="1361456239" sldId="278"/>
            <ac:spMk id="6" creationId="{9AFDC886-BFF2-B470-6494-A97CAAB21DFD}"/>
          </ac:spMkLst>
        </pc:spChg>
        <pc:spChg chg="add mod">
          <ac:chgData name="DANG KHOA LE" userId="S::103844421@student.swin.edu.au::1f5f457a-11fb-4a79-9dec-fe88eead2d27" providerId="AD" clId="Web-{10E686FB-BD84-4D80-50CD-EAE6B136ADE1}" dt="2025-05-30T01:52:37.227" v="65" actId="1076"/>
          <ac:spMkLst>
            <pc:docMk/>
            <pc:sldMk cId="1361456239" sldId="278"/>
            <ac:spMk id="7" creationId="{1F2F0D54-8AA8-3E85-ADF1-DA247846057A}"/>
          </ac:spMkLst>
        </pc:spChg>
        <pc:picChg chg="mod">
          <ac:chgData name="DANG KHOA LE" userId="S::103844421@student.swin.edu.au::1f5f457a-11fb-4a79-9dec-fe88eead2d27" providerId="AD" clId="Web-{10E686FB-BD84-4D80-50CD-EAE6B136ADE1}" dt="2025-05-30T01:52:39.727" v="66" actId="1076"/>
          <ac:picMkLst>
            <pc:docMk/>
            <pc:sldMk cId="1361456239" sldId="278"/>
            <ac:picMk id="2" creationId="{E645FF1A-75F1-9B70-A8A1-29242F409340}"/>
          </ac:picMkLst>
        </pc:picChg>
        <pc:picChg chg="mod">
          <ac:chgData name="DANG KHOA LE" userId="S::103844421@student.swin.edu.au::1f5f457a-11fb-4a79-9dec-fe88eead2d27" providerId="AD" clId="Web-{10E686FB-BD84-4D80-50CD-EAE6B136ADE1}" dt="2025-05-30T01:52:43.571" v="67" actId="1076"/>
          <ac:picMkLst>
            <pc:docMk/>
            <pc:sldMk cId="1361456239" sldId="278"/>
            <ac:picMk id="5" creationId="{59051493-3F55-D727-0BEE-0FB15DB87608}"/>
          </ac:picMkLst>
        </pc:picChg>
      </pc:sldChg>
      <pc:sldChg chg="modSp add replId">
        <pc:chgData name="DANG KHOA LE" userId="S::103844421@student.swin.edu.au::1f5f457a-11fb-4a79-9dec-fe88eead2d27" providerId="AD" clId="Web-{10E686FB-BD84-4D80-50CD-EAE6B136ADE1}" dt="2025-05-30T01:59:10.566" v="137" actId="1076"/>
        <pc:sldMkLst>
          <pc:docMk/>
          <pc:sldMk cId="2958812106" sldId="287"/>
        </pc:sldMkLst>
        <pc:picChg chg="mod">
          <ac:chgData name="DANG KHOA LE" userId="S::103844421@student.swin.edu.au::1f5f457a-11fb-4a79-9dec-fe88eead2d27" providerId="AD" clId="Web-{10E686FB-BD84-4D80-50CD-EAE6B136ADE1}" dt="2025-05-30T01:59:10.566" v="137" actId="1076"/>
          <ac:picMkLst>
            <pc:docMk/>
            <pc:sldMk cId="2958812106" sldId="287"/>
            <ac:picMk id="3" creationId="{F92E7732-6F2C-7963-BC64-BDE500F0728D}"/>
          </ac:picMkLst>
        </pc:picChg>
      </pc:sldChg>
    </pc:docChg>
  </pc:docChgLst>
  <pc:docChgLst>
    <pc:chgData name="DANG KHOA LE" userId="S::103844421@student.swin.edu.au::1f5f457a-11fb-4a79-9dec-fe88eead2d27" providerId="AD" clId="Web-{89AEFF72-B47D-FD6D-D070-EEA108C13B89}"/>
    <pc:docChg chg="modSld">
      <pc:chgData name="DANG KHOA LE" userId="S::103844421@student.swin.edu.au::1f5f457a-11fb-4a79-9dec-fe88eead2d27" providerId="AD" clId="Web-{89AEFF72-B47D-FD6D-D070-EEA108C13B89}" dt="2025-05-30T02:20:48.010" v="197"/>
      <pc:docMkLst>
        <pc:docMk/>
      </pc:docMkLst>
      <pc:sldChg chg="addSp delSp modSp modTransition">
        <pc:chgData name="DANG KHOA LE" userId="S::103844421@student.swin.edu.au::1f5f457a-11fb-4a79-9dec-fe88eead2d27" providerId="AD" clId="Web-{89AEFF72-B47D-FD6D-D070-EEA108C13B89}" dt="2025-05-30T02:16:42.941" v="153"/>
        <pc:sldMkLst>
          <pc:docMk/>
          <pc:sldMk cId="2563608185" sldId="260"/>
        </pc:sldMkLst>
        <pc:picChg chg="add mod">
          <ac:chgData name="DANG KHOA LE" userId="S::103844421@student.swin.edu.au::1f5f457a-11fb-4a79-9dec-fe88eead2d27" providerId="AD" clId="Web-{89AEFF72-B47D-FD6D-D070-EEA108C13B89}" dt="2025-05-30T02:15:21.173" v="135" actId="1076"/>
          <ac:picMkLst>
            <pc:docMk/>
            <pc:sldMk cId="2563608185" sldId="260"/>
            <ac:picMk id="6" creationId="{688F2B55-4942-8AD5-85D2-663B99A775DF}"/>
          </ac:picMkLst>
        </pc:picChg>
      </pc:sldChg>
      <pc:sldChg chg="modTransition">
        <pc:chgData name="DANG KHOA LE" userId="S::103844421@student.swin.edu.au::1f5f457a-11fb-4a79-9dec-fe88eead2d27" providerId="AD" clId="Web-{89AEFF72-B47D-FD6D-D070-EEA108C13B89}" dt="2025-05-30T02:20:38.260" v="188"/>
        <pc:sldMkLst>
          <pc:docMk/>
          <pc:sldMk cId="3565322559" sldId="262"/>
        </pc:sldMkLst>
      </pc:sldChg>
      <pc:sldChg chg="modTransition">
        <pc:chgData name="DANG KHOA LE" userId="S::103844421@student.swin.edu.au::1f5f457a-11fb-4a79-9dec-fe88eead2d27" providerId="AD" clId="Web-{89AEFF72-B47D-FD6D-D070-EEA108C13B89}" dt="2025-05-30T02:20:48.010" v="195"/>
        <pc:sldMkLst>
          <pc:docMk/>
          <pc:sldMk cId="757821575" sldId="263"/>
        </pc:sldMkLst>
      </pc:sldChg>
      <pc:sldChg chg="modTransition">
        <pc:chgData name="DANG KHOA LE" userId="S::103844421@student.swin.edu.au::1f5f457a-11fb-4a79-9dec-fe88eead2d27" providerId="AD" clId="Web-{89AEFF72-B47D-FD6D-D070-EEA108C13B89}" dt="2025-05-30T02:20:38.260" v="187"/>
        <pc:sldMkLst>
          <pc:docMk/>
          <pc:sldMk cId="1660131606" sldId="264"/>
        </pc:sldMkLst>
      </pc:sldChg>
      <pc:sldChg chg="modTransition">
        <pc:chgData name="DANG KHOA LE" userId="S::103844421@student.swin.edu.au::1f5f457a-11fb-4a79-9dec-fe88eead2d27" providerId="AD" clId="Web-{89AEFF72-B47D-FD6D-D070-EEA108C13B89}" dt="2025-05-30T02:20:48.010" v="197"/>
        <pc:sldMkLst>
          <pc:docMk/>
          <pc:sldMk cId="314140742" sldId="266"/>
        </pc:sldMkLst>
      </pc:sldChg>
      <pc:sldChg chg="addSp delSp modSp modTransition">
        <pc:chgData name="DANG KHOA LE" userId="S::103844421@student.swin.edu.au::1f5f457a-11fb-4a79-9dec-fe88eead2d27" providerId="AD" clId="Web-{89AEFF72-B47D-FD6D-D070-EEA108C13B89}" dt="2025-05-30T02:16:03.924" v="149"/>
        <pc:sldMkLst>
          <pc:docMk/>
          <pc:sldMk cId="688931455" sldId="275"/>
        </pc:sldMkLst>
      </pc:sldChg>
      <pc:sldChg chg="modTransition">
        <pc:chgData name="DANG KHOA LE" userId="S::103844421@student.swin.edu.au::1f5f457a-11fb-4a79-9dec-fe88eead2d27" providerId="AD" clId="Web-{89AEFF72-B47D-FD6D-D070-EEA108C13B89}" dt="2025-05-30T02:20:38.260" v="185"/>
        <pc:sldMkLst>
          <pc:docMk/>
          <pc:sldMk cId="2461774182" sldId="277"/>
        </pc:sldMkLst>
      </pc:sldChg>
      <pc:sldChg chg="modTransition">
        <pc:chgData name="DANG KHOA LE" userId="S::103844421@student.swin.edu.au::1f5f457a-11fb-4a79-9dec-fe88eead2d27" providerId="AD" clId="Web-{89AEFF72-B47D-FD6D-D070-EEA108C13B89}" dt="2025-05-30T02:20:38.260" v="186"/>
        <pc:sldMkLst>
          <pc:docMk/>
          <pc:sldMk cId="1361456239" sldId="278"/>
        </pc:sldMkLst>
      </pc:sldChg>
      <pc:sldChg chg="modTransition">
        <pc:chgData name="DANG KHOA LE" userId="S::103844421@student.swin.edu.au::1f5f457a-11fb-4a79-9dec-fe88eead2d27" providerId="AD" clId="Web-{89AEFF72-B47D-FD6D-D070-EEA108C13B89}" dt="2025-05-30T02:20:48.010" v="196"/>
        <pc:sldMkLst>
          <pc:docMk/>
          <pc:sldMk cId="3909001477" sldId="279"/>
        </pc:sldMkLst>
      </pc:sldChg>
      <pc:sldChg chg="delSp modSp modTransition">
        <pc:chgData name="DANG KHOA LE" userId="S::103844421@student.swin.edu.au::1f5f457a-11fb-4a79-9dec-fe88eead2d27" providerId="AD" clId="Web-{89AEFF72-B47D-FD6D-D070-EEA108C13B89}" dt="2025-05-30T02:16:04.862" v="151"/>
        <pc:sldMkLst>
          <pc:docMk/>
          <pc:sldMk cId="1608403925" sldId="280"/>
        </pc:sldMkLst>
      </pc:sldChg>
      <pc:sldChg chg="modTransition">
        <pc:chgData name="DANG KHOA LE" userId="S::103844421@student.swin.edu.au::1f5f457a-11fb-4a79-9dec-fe88eead2d27" providerId="AD" clId="Web-{89AEFF72-B47D-FD6D-D070-EEA108C13B89}" dt="2025-05-30T02:16:03.143" v="147"/>
        <pc:sldMkLst>
          <pc:docMk/>
          <pc:sldMk cId="2906012020" sldId="282"/>
        </pc:sldMkLst>
      </pc:sldChg>
      <pc:sldChg chg="modTransition">
        <pc:chgData name="DANG KHOA LE" userId="S::103844421@student.swin.edu.au::1f5f457a-11fb-4a79-9dec-fe88eead2d27" providerId="AD" clId="Web-{89AEFF72-B47D-FD6D-D070-EEA108C13B89}" dt="2025-05-30T02:16:02.315" v="145"/>
        <pc:sldMkLst>
          <pc:docMk/>
          <pc:sldMk cId="4119394307" sldId="283"/>
        </pc:sldMkLst>
      </pc:sldChg>
      <pc:sldChg chg="modTransition">
        <pc:chgData name="DANG KHOA LE" userId="S::103844421@student.swin.edu.au::1f5f457a-11fb-4a79-9dec-fe88eead2d27" providerId="AD" clId="Web-{89AEFF72-B47D-FD6D-D070-EEA108C13B89}" dt="2025-05-30T02:16:01.440" v="143"/>
        <pc:sldMkLst>
          <pc:docMk/>
          <pc:sldMk cId="32805546" sldId="284"/>
        </pc:sldMkLst>
      </pc:sldChg>
      <pc:sldChg chg="addSp delSp modSp modTransition">
        <pc:chgData name="DANG KHOA LE" userId="S::103844421@student.swin.edu.au::1f5f457a-11fb-4a79-9dec-fe88eead2d27" providerId="AD" clId="Web-{89AEFF72-B47D-FD6D-D070-EEA108C13B89}" dt="2025-05-30T02:19:52.290" v="176" actId="20577"/>
        <pc:sldMkLst>
          <pc:docMk/>
          <pc:sldMk cId="1966147769" sldId="285"/>
        </pc:sldMkLst>
        <pc:spChg chg="mod">
          <ac:chgData name="DANG KHOA LE" userId="S::103844421@student.swin.edu.au::1f5f457a-11fb-4a79-9dec-fe88eead2d27" providerId="AD" clId="Web-{89AEFF72-B47D-FD6D-D070-EEA108C13B89}" dt="2025-05-30T02:19:52.290" v="176" actId="20577"/>
          <ac:spMkLst>
            <pc:docMk/>
            <pc:sldMk cId="1966147769" sldId="285"/>
            <ac:spMk id="3" creationId="{CB869FE6-A4E8-9223-4C20-63BA93217015}"/>
          </ac:spMkLst>
        </pc:spChg>
      </pc:sldChg>
      <pc:sldChg chg="addSp modSp modTransition">
        <pc:chgData name="DANG KHOA LE" userId="S::103844421@student.swin.edu.au::1f5f457a-11fb-4a79-9dec-fe88eead2d27" providerId="AD" clId="Web-{89AEFF72-B47D-FD6D-D070-EEA108C13B89}" dt="2025-05-30T02:15:42.783" v="138"/>
        <pc:sldMkLst>
          <pc:docMk/>
          <pc:sldMk cId="2958812106" sldId="287"/>
        </pc:sldMkLst>
        <pc:spChg chg="add mod">
          <ac:chgData name="DANG KHOA LE" userId="S::103844421@student.swin.edu.au::1f5f457a-11fb-4a79-9dec-fe88eead2d27" providerId="AD" clId="Web-{89AEFF72-B47D-FD6D-D070-EEA108C13B89}" dt="2025-05-30T02:14:10.843" v="131" actId="1076"/>
          <ac:spMkLst>
            <pc:docMk/>
            <pc:sldMk cId="2958812106" sldId="287"/>
            <ac:spMk id="4" creationId="{F638A7C0-F120-B233-A978-6EDC5F756E33}"/>
          </ac:spMkLst>
        </pc:spChg>
        <pc:picChg chg="mod">
          <ac:chgData name="DANG KHOA LE" userId="S::103844421@student.swin.edu.au::1f5f457a-11fb-4a79-9dec-fe88eead2d27" providerId="AD" clId="Web-{89AEFF72-B47D-FD6D-D070-EEA108C13B89}" dt="2025-05-30T02:14:31.453" v="132" actId="1076"/>
          <ac:picMkLst>
            <pc:docMk/>
            <pc:sldMk cId="2958812106" sldId="287"/>
            <ac:picMk id="3" creationId="{F92E7732-6F2C-7963-BC64-BDE500F0728D}"/>
          </ac:picMkLst>
        </pc:picChg>
      </pc:sldChg>
      <pc:sldChg chg="addSp delSp modSp mod modTransition setBg">
        <pc:chgData name="DANG KHOA LE" userId="S::103844421@student.swin.edu.au::1f5f457a-11fb-4a79-9dec-fe88eead2d27" providerId="AD" clId="Web-{89AEFF72-B47D-FD6D-D070-EEA108C13B89}" dt="2025-05-30T02:19:17.914" v="172" actId="1076"/>
        <pc:sldMkLst>
          <pc:docMk/>
          <pc:sldMk cId="337170686" sldId="288"/>
        </pc:sldMkLst>
        <pc:spChg chg="add del mod">
          <ac:chgData name="DANG KHOA LE" userId="S::103844421@student.swin.edu.au::1f5f457a-11fb-4a79-9dec-fe88eead2d27" providerId="AD" clId="Web-{89AEFF72-B47D-FD6D-D070-EEA108C13B89}" dt="2025-05-30T02:19:14.227" v="171" actId="1076"/>
          <ac:spMkLst>
            <pc:docMk/>
            <pc:sldMk cId="337170686" sldId="288"/>
            <ac:spMk id="8" creationId="{4B0C92B7-BA94-506D-B89A-6BECAFE6CEBC}"/>
          </ac:spMkLst>
        </pc:spChg>
        <pc:spChg chg="add">
          <ac:chgData name="DANG KHOA LE" userId="S::103844421@student.swin.edu.au::1f5f457a-11fb-4a79-9dec-fe88eead2d27" providerId="AD" clId="Web-{89AEFF72-B47D-FD6D-D070-EEA108C13B89}" dt="2025-05-30T02:07:44.457" v="60"/>
          <ac:spMkLst>
            <pc:docMk/>
            <pc:sldMk cId="337170686" sldId="288"/>
            <ac:spMk id="10" creationId="{D7A453D2-15D8-4403-815F-291FA16340D9}"/>
          </ac:spMkLst>
        </pc:spChg>
        <pc:spChg chg="add">
          <ac:chgData name="DANG KHOA LE" userId="S::103844421@student.swin.edu.au::1f5f457a-11fb-4a79-9dec-fe88eead2d27" providerId="AD" clId="Web-{89AEFF72-B47D-FD6D-D070-EEA108C13B89}" dt="2025-05-30T02:07:44.457" v="60"/>
          <ac:spMkLst>
            <pc:docMk/>
            <pc:sldMk cId="337170686" sldId="288"/>
            <ac:spMk id="22" creationId="{B8114C98-A349-4111-A123-E8EAB86ABE30}"/>
          </ac:spMkLst>
        </pc:spChg>
        <pc:spChg chg="add">
          <ac:chgData name="DANG KHOA LE" userId="S::103844421@student.swin.edu.au::1f5f457a-11fb-4a79-9dec-fe88eead2d27" providerId="AD" clId="Web-{89AEFF72-B47D-FD6D-D070-EEA108C13B89}" dt="2025-05-30T02:07:44.457" v="60"/>
          <ac:spMkLst>
            <pc:docMk/>
            <pc:sldMk cId="337170686" sldId="288"/>
            <ac:spMk id="30" creationId="{E2D3D3F2-ABBB-4453-B1C5-1BEBF7E4DD56}"/>
          </ac:spMkLst>
        </pc:spChg>
        <pc:grpChg chg="add">
          <ac:chgData name="DANG KHOA LE" userId="S::103844421@student.swin.edu.au::1f5f457a-11fb-4a79-9dec-fe88eead2d27" providerId="AD" clId="Web-{89AEFF72-B47D-FD6D-D070-EEA108C13B89}" dt="2025-05-30T02:07:44.457" v="60"/>
          <ac:grpSpMkLst>
            <pc:docMk/>
            <pc:sldMk cId="337170686" sldId="288"/>
            <ac:grpSpMk id="14" creationId="{76B45835-3DB7-4D95-9290-E7C2C3AD13CA}"/>
          </ac:grpSpMkLst>
        </pc:grpChg>
        <pc:grpChg chg="add">
          <ac:chgData name="DANG KHOA LE" userId="S::103844421@student.swin.edu.au::1f5f457a-11fb-4a79-9dec-fe88eead2d27" providerId="AD" clId="Web-{89AEFF72-B47D-FD6D-D070-EEA108C13B89}" dt="2025-05-30T02:07:44.457" v="60"/>
          <ac:grpSpMkLst>
            <pc:docMk/>
            <pc:sldMk cId="337170686" sldId="288"/>
            <ac:grpSpMk id="24" creationId="{670FB431-AE18-414D-92F4-1D12D1991152}"/>
          </ac:grpSpMkLst>
        </pc:grpChg>
        <pc:grpChg chg="add">
          <ac:chgData name="DANG KHOA LE" userId="S::103844421@student.swin.edu.au::1f5f457a-11fb-4a79-9dec-fe88eead2d27" providerId="AD" clId="Web-{89AEFF72-B47D-FD6D-D070-EEA108C13B89}" dt="2025-05-30T02:07:44.457" v="60"/>
          <ac:grpSpMkLst>
            <pc:docMk/>
            <pc:sldMk cId="337170686" sldId="288"/>
            <ac:grpSpMk id="38" creationId="{AF19A774-30A5-488B-9BAF-629C6440294E}"/>
          </ac:grpSpMkLst>
        </pc:grpChg>
        <pc:picChg chg="add mod modCrop">
          <ac:chgData name="DANG KHOA LE" userId="S::103844421@student.swin.edu.au::1f5f457a-11fb-4a79-9dec-fe88eead2d27" providerId="AD" clId="Web-{89AEFF72-B47D-FD6D-D070-EEA108C13B89}" dt="2025-05-30T02:19:17.914" v="172" actId="1076"/>
          <ac:picMkLst>
            <pc:docMk/>
            <pc:sldMk cId="337170686" sldId="288"/>
            <ac:picMk id="11" creationId="{E78BA744-D622-EE8E-E4C6-6A2A3723A980}"/>
          </ac:picMkLst>
        </pc:picChg>
      </pc:sldChg>
    </pc:docChg>
  </pc:docChgLst>
  <pc:docChgLst>
    <pc:chgData name="DANG KHOA LE" userId="S::103844421@student.swin.edu.au::1f5f457a-11fb-4a79-9dec-fe88eead2d27" providerId="AD" clId="Web-{AC7E5545-F678-F41B-77F6-E2B51BC88334}"/>
    <pc:docChg chg="addSld delSld modSld">
      <pc:chgData name="DANG KHOA LE" userId="S::103844421@student.swin.edu.au::1f5f457a-11fb-4a79-9dec-fe88eead2d27" providerId="AD" clId="Web-{AC7E5545-F678-F41B-77F6-E2B51BC88334}" dt="2025-06-02T03:48:14.701" v="620"/>
      <pc:docMkLst>
        <pc:docMk/>
      </pc:docMkLst>
      <pc:sldChg chg="modSp">
        <pc:chgData name="DANG KHOA LE" userId="S::103844421@student.swin.edu.au::1f5f457a-11fb-4a79-9dec-fe88eead2d27" providerId="AD" clId="Web-{AC7E5545-F678-F41B-77F6-E2B51BC88334}" dt="2025-06-02T03:21:11.876" v="9" actId="1076"/>
        <pc:sldMkLst>
          <pc:docMk/>
          <pc:sldMk cId="3445864943" sldId="298"/>
        </pc:sldMkLst>
        <pc:spChg chg="mod">
          <ac:chgData name="DANG KHOA LE" userId="S::103844421@student.swin.edu.au::1f5f457a-11fb-4a79-9dec-fe88eead2d27" providerId="AD" clId="Web-{AC7E5545-F678-F41B-77F6-E2B51BC88334}" dt="2025-06-02T03:20:53.282" v="7" actId="1076"/>
          <ac:spMkLst>
            <pc:docMk/>
            <pc:sldMk cId="3445864943" sldId="298"/>
            <ac:spMk id="4" creationId="{4CC25C13-347C-2A7F-4908-ED8EEB5717BE}"/>
          </ac:spMkLst>
        </pc:spChg>
        <pc:spChg chg="mod">
          <ac:chgData name="DANG KHOA LE" userId="S::103844421@student.swin.edu.au::1f5f457a-11fb-4a79-9dec-fe88eead2d27" providerId="AD" clId="Web-{AC7E5545-F678-F41B-77F6-E2B51BC88334}" dt="2025-06-02T03:21:11.876" v="9" actId="1076"/>
          <ac:spMkLst>
            <pc:docMk/>
            <pc:sldMk cId="3445864943" sldId="298"/>
            <ac:spMk id="7" creationId="{1C07CC91-EAAF-8FE5-8029-5AB3F894395E}"/>
          </ac:spMkLst>
        </pc:spChg>
        <pc:spChg chg="mod">
          <ac:chgData name="DANG KHOA LE" userId="S::103844421@student.swin.edu.au::1f5f457a-11fb-4a79-9dec-fe88eead2d27" providerId="AD" clId="Web-{AC7E5545-F678-F41B-77F6-E2B51BC88334}" dt="2025-06-02T03:20:58.954" v="8" actId="1076"/>
          <ac:spMkLst>
            <pc:docMk/>
            <pc:sldMk cId="3445864943" sldId="298"/>
            <ac:spMk id="9" creationId="{4C95E9D9-B6EC-B6EA-8FD7-60430581E9F1}"/>
          </ac:spMkLst>
        </pc:spChg>
      </pc:sldChg>
      <pc:sldChg chg="modSp">
        <pc:chgData name="DANG KHOA LE" userId="S::103844421@student.swin.edu.au::1f5f457a-11fb-4a79-9dec-fe88eead2d27" providerId="AD" clId="Web-{AC7E5545-F678-F41B-77F6-E2B51BC88334}" dt="2025-06-02T03:22:13.768" v="19" actId="1076"/>
        <pc:sldMkLst>
          <pc:docMk/>
          <pc:sldMk cId="1795970510" sldId="300"/>
        </pc:sldMkLst>
        <pc:spChg chg="mod">
          <ac:chgData name="DANG KHOA LE" userId="S::103844421@student.swin.edu.au::1f5f457a-11fb-4a79-9dec-fe88eead2d27" providerId="AD" clId="Web-{AC7E5545-F678-F41B-77F6-E2B51BC88334}" dt="2025-06-02T03:22:13.768" v="19" actId="1076"/>
          <ac:spMkLst>
            <pc:docMk/>
            <pc:sldMk cId="1795970510" sldId="300"/>
            <ac:spMk id="2" creationId="{24C5FD88-DBDD-66C3-F382-9AD8F5D42D11}"/>
          </ac:spMkLst>
        </pc:spChg>
        <pc:spChg chg="mod">
          <ac:chgData name="DANG KHOA LE" userId="S::103844421@student.swin.edu.au::1f5f457a-11fb-4a79-9dec-fe88eead2d27" providerId="AD" clId="Web-{AC7E5545-F678-F41B-77F6-E2B51BC88334}" dt="2025-06-02T03:22:02.690" v="16" actId="1076"/>
          <ac:spMkLst>
            <pc:docMk/>
            <pc:sldMk cId="1795970510" sldId="300"/>
            <ac:spMk id="23" creationId="{4323C213-CEB4-F058-4A61-49573AE16741}"/>
          </ac:spMkLst>
        </pc:spChg>
        <pc:picChg chg="mod">
          <ac:chgData name="DANG KHOA LE" userId="S::103844421@student.swin.edu.au::1f5f457a-11fb-4a79-9dec-fe88eead2d27" providerId="AD" clId="Web-{AC7E5545-F678-F41B-77F6-E2B51BC88334}" dt="2025-06-02T03:22:08.768" v="18" actId="1076"/>
          <ac:picMkLst>
            <pc:docMk/>
            <pc:sldMk cId="1795970510" sldId="300"/>
            <ac:picMk id="22" creationId="{4B04E64F-6F5A-5160-E616-9430EA2CAD0E}"/>
          </ac:picMkLst>
        </pc:picChg>
      </pc:sldChg>
      <pc:sldChg chg="addSp delSp modSp new mod modTransition setBg">
        <pc:chgData name="DANG KHOA LE" userId="S::103844421@student.swin.edu.au::1f5f457a-11fb-4a79-9dec-fe88eead2d27" providerId="AD" clId="Web-{AC7E5545-F678-F41B-77F6-E2B51BC88334}" dt="2025-06-02T03:48:14.701" v="620"/>
        <pc:sldMkLst>
          <pc:docMk/>
          <pc:sldMk cId="1039868961" sldId="303"/>
        </pc:sldMkLst>
        <pc:spChg chg="del">
          <ac:chgData name="DANG KHOA LE" userId="S::103844421@student.swin.edu.au::1f5f457a-11fb-4a79-9dec-fe88eead2d27" providerId="AD" clId="Web-{AC7E5545-F678-F41B-77F6-E2B51BC88334}" dt="2025-06-02T03:28:00.887" v="22"/>
          <ac:spMkLst>
            <pc:docMk/>
            <pc:sldMk cId="1039868961" sldId="303"/>
            <ac:spMk id="2" creationId="{70820EC7-5419-7B58-5664-38215372C877}"/>
          </ac:spMkLst>
        </pc:spChg>
        <pc:spChg chg="del">
          <ac:chgData name="DANG KHOA LE" userId="S::103844421@student.swin.edu.au::1f5f457a-11fb-4a79-9dec-fe88eead2d27" providerId="AD" clId="Web-{AC7E5545-F678-F41B-77F6-E2B51BC88334}" dt="2025-06-02T03:28:00.887" v="21"/>
          <ac:spMkLst>
            <pc:docMk/>
            <pc:sldMk cId="1039868961" sldId="303"/>
            <ac:spMk id="3" creationId="{180C73E6-A51C-F254-0106-9FC10B2A5E3A}"/>
          </ac:spMkLst>
        </pc:spChg>
        <pc:spChg chg="add mod">
          <ac:chgData name="DANG KHOA LE" userId="S::103844421@student.swin.edu.au::1f5f457a-11fb-4a79-9dec-fe88eead2d27" providerId="AD" clId="Web-{AC7E5545-F678-F41B-77F6-E2B51BC88334}" dt="2025-06-02T03:44:42.930" v="298" actId="1076"/>
          <ac:spMkLst>
            <pc:docMk/>
            <pc:sldMk cId="1039868961" sldId="303"/>
            <ac:spMk id="7" creationId="{A44EA76D-D9DD-9B03-F59F-9F6D537E286F}"/>
          </ac:spMkLst>
        </pc:spChg>
        <pc:spChg chg="add del">
          <ac:chgData name="DANG KHOA LE" userId="S::103844421@student.swin.edu.au::1f5f457a-11fb-4a79-9dec-fe88eead2d27" providerId="AD" clId="Web-{AC7E5545-F678-F41B-77F6-E2B51BC88334}" dt="2025-06-02T03:30:51.173" v="146"/>
          <ac:spMkLst>
            <pc:docMk/>
            <pc:sldMk cId="1039868961" sldId="303"/>
            <ac:spMk id="10" creationId="{F3060C83-F051-4F0E-ABAD-AA0DFC48B218}"/>
          </ac:spMkLst>
        </pc:spChg>
        <pc:spChg chg="add del mod ord">
          <ac:chgData name="DANG KHOA LE" userId="S::103844421@student.swin.edu.au::1f5f457a-11fb-4a79-9dec-fe88eead2d27" providerId="AD" clId="Web-{AC7E5545-F678-F41B-77F6-E2B51BC88334}" dt="2025-06-02T03:44:22.992" v="294"/>
          <ac:spMkLst>
            <pc:docMk/>
            <pc:sldMk cId="1039868961" sldId="303"/>
            <ac:spMk id="11" creationId="{AFE3A7B5-A6F8-3457-606B-7A5891BCD2B3}"/>
          </ac:spMkLst>
        </pc:spChg>
        <pc:spChg chg="add del">
          <ac:chgData name="DANG KHOA LE" userId="S::103844421@student.swin.edu.au::1f5f457a-11fb-4a79-9dec-fe88eead2d27" providerId="AD" clId="Web-{AC7E5545-F678-F41B-77F6-E2B51BC88334}" dt="2025-06-02T03:30:51.173" v="146"/>
          <ac:spMkLst>
            <pc:docMk/>
            <pc:sldMk cId="1039868961" sldId="303"/>
            <ac:spMk id="12" creationId="{83C98ABE-055B-441F-B07E-44F97F083C39}"/>
          </ac:spMkLst>
        </pc:spChg>
        <pc:spChg chg="add del">
          <ac:chgData name="DANG KHOA LE" userId="S::103844421@student.swin.edu.au::1f5f457a-11fb-4a79-9dec-fe88eead2d27" providerId="AD" clId="Web-{AC7E5545-F678-F41B-77F6-E2B51BC88334}" dt="2025-06-02T03:32:56.380" v="203"/>
          <ac:spMkLst>
            <pc:docMk/>
            <pc:sldMk cId="1039868961" sldId="303"/>
            <ac:spMk id="14" creationId="{29FDB030-9B49-4CED-8CCD-4D99382388AC}"/>
          </ac:spMkLst>
        </pc:spChg>
        <pc:spChg chg="add del">
          <ac:chgData name="DANG KHOA LE" userId="S::103844421@student.swin.edu.au::1f5f457a-11fb-4a79-9dec-fe88eead2d27" providerId="AD" clId="Web-{AC7E5545-F678-F41B-77F6-E2B51BC88334}" dt="2025-06-02T03:31:12.424" v="150"/>
          <ac:spMkLst>
            <pc:docMk/>
            <pc:sldMk cId="1039868961" sldId="303"/>
            <ac:spMk id="16" creationId="{3783CA14-24A1-485C-8B30-D6A5D87987AD}"/>
          </ac:spMkLst>
        </pc:spChg>
        <pc:spChg chg="add del">
          <ac:chgData name="DANG KHOA LE" userId="S::103844421@student.swin.edu.au::1f5f457a-11fb-4a79-9dec-fe88eead2d27" providerId="AD" clId="Web-{AC7E5545-F678-F41B-77F6-E2B51BC88334}" dt="2025-06-02T03:30:51.173" v="146"/>
          <ac:spMkLst>
            <pc:docMk/>
            <pc:sldMk cId="1039868961" sldId="303"/>
            <ac:spMk id="18" creationId="{9A97C86A-04D6-40F7-AE84-31AB43E6A846}"/>
          </ac:spMkLst>
        </pc:spChg>
        <pc:spChg chg="add del">
          <ac:chgData name="DANG KHOA LE" userId="S::103844421@student.swin.edu.au::1f5f457a-11fb-4a79-9dec-fe88eead2d27" providerId="AD" clId="Web-{AC7E5545-F678-F41B-77F6-E2B51BC88334}" dt="2025-06-02T03:31:15.314" v="151"/>
          <ac:spMkLst>
            <pc:docMk/>
            <pc:sldMk cId="1039868961" sldId="303"/>
            <ac:spMk id="20" creationId="{FF9F2414-84E8-453E-B1F3-389FDE8192D9}"/>
          </ac:spMkLst>
        </pc:spChg>
        <pc:spChg chg="add del">
          <ac:chgData name="DANG KHOA LE" userId="S::103844421@student.swin.edu.au::1f5f457a-11fb-4a79-9dec-fe88eead2d27" providerId="AD" clId="Web-{AC7E5545-F678-F41B-77F6-E2B51BC88334}" dt="2025-06-02T03:31:24.018" v="155"/>
          <ac:spMkLst>
            <pc:docMk/>
            <pc:sldMk cId="1039868961" sldId="303"/>
            <ac:spMk id="22" creationId="{3ECA69A1-7536-43AC-85EF-C7106179F5ED}"/>
          </ac:spMkLst>
        </pc:spChg>
        <pc:spChg chg="add del">
          <ac:chgData name="DANG KHOA LE" userId="S::103844421@student.swin.edu.au::1f5f457a-11fb-4a79-9dec-fe88eead2d27" providerId="AD" clId="Web-{AC7E5545-F678-F41B-77F6-E2B51BC88334}" dt="2025-06-02T03:30:51.173" v="146"/>
          <ac:spMkLst>
            <pc:docMk/>
            <pc:sldMk cId="1039868961" sldId="303"/>
            <ac:spMk id="27" creationId="{1500B4A4-B1F1-41EA-886A-B8A210DBCA3B}"/>
          </ac:spMkLst>
        </pc:spChg>
        <pc:spChg chg="add del">
          <ac:chgData name="DANG KHOA LE" userId="S::103844421@student.swin.edu.au::1f5f457a-11fb-4a79-9dec-fe88eead2d27" providerId="AD" clId="Web-{AC7E5545-F678-F41B-77F6-E2B51BC88334}" dt="2025-06-02T03:30:51.173" v="146"/>
          <ac:spMkLst>
            <pc:docMk/>
            <pc:sldMk cId="1039868961" sldId="303"/>
            <ac:spMk id="29" creationId="{5E55A99C-0BDC-4DBE-8E40-9FA66F629FA1}"/>
          </ac:spMkLst>
        </pc:spChg>
        <pc:graphicFrameChg chg="add mod modGraphic">
          <ac:chgData name="DANG KHOA LE" userId="S::103844421@student.swin.edu.au::1f5f457a-11fb-4a79-9dec-fe88eead2d27" providerId="AD" clId="Web-{AC7E5545-F678-F41B-77F6-E2B51BC88334}" dt="2025-06-02T03:48:14.701" v="620"/>
          <ac:graphicFrameMkLst>
            <pc:docMk/>
            <pc:sldMk cId="1039868961" sldId="303"/>
            <ac:graphicFrameMk id="5" creationId="{584F848F-578A-55C6-A39B-46F1E4130863}"/>
          </ac:graphicFrameMkLst>
        </pc:graphicFrameChg>
        <pc:picChg chg="add del mod ord modCrop">
          <ac:chgData name="DANG KHOA LE" userId="S::103844421@student.swin.edu.au::1f5f457a-11fb-4a79-9dec-fe88eead2d27" providerId="AD" clId="Web-{AC7E5545-F678-F41B-77F6-E2B51BC88334}" dt="2025-06-02T03:39:27.687" v="251"/>
          <ac:picMkLst>
            <pc:docMk/>
            <pc:sldMk cId="1039868961" sldId="303"/>
            <ac:picMk id="8" creationId="{9F7D47D3-2929-3451-7DC1-11ADD0C2658D}"/>
          </ac:picMkLst>
        </pc:picChg>
        <pc:picChg chg="add del mod ord modCrop">
          <ac:chgData name="DANG KHOA LE" userId="S::103844421@student.swin.edu.au::1f5f457a-11fb-4a79-9dec-fe88eead2d27" providerId="AD" clId="Web-{AC7E5545-F678-F41B-77F6-E2B51BC88334}" dt="2025-06-02T03:44:08.226" v="293"/>
          <ac:picMkLst>
            <pc:docMk/>
            <pc:sldMk cId="1039868961" sldId="303"/>
            <ac:picMk id="9" creationId="{6F93B491-9023-DD24-648D-D96520D38872}"/>
          </ac:picMkLst>
        </pc:picChg>
      </pc:sldChg>
      <pc:sldChg chg="new del">
        <pc:chgData name="DANG KHOA LE" userId="S::103844421@student.swin.edu.au::1f5f457a-11fb-4a79-9dec-fe88eead2d27" providerId="AD" clId="Web-{AC7E5545-F678-F41B-77F6-E2B51BC88334}" dt="2025-06-02T03:20:21.203" v="5"/>
        <pc:sldMkLst>
          <pc:docMk/>
          <pc:sldMk cId="1164162565" sldId="303"/>
        </pc:sldMkLst>
      </pc:sldChg>
    </pc:docChg>
  </pc:docChgLst>
  <pc:docChgLst>
    <pc:chgData name="DANG KHOA LE" userId="S::103844421@student.swin.edu.au::1f5f457a-11fb-4a79-9dec-fe88eead2d27" providerId="AD" clId="Web-{06EF6A3E-B397-86D4-A88A-B04791FA5FC4}"/>
    <pc:docChg chg="addSld delSld modSld sldOrd">
      <pc:chgData name="DANG KHOA LE" userId="S::103844421@student.swin.edu.au::1f5f457a-11fb-4a79-9dec-fe88eead2d27" providerId="AD" clId="Web-{06EF6A3E-B397-86D4-A88A-B04791FA5FC4}" dt="2025-05-29T00:52:18.527" v="235" actId="20577"/>
      <pc:docMkLst>
        <pc:docMk/>
      </pc:docMkLst>
      <pc:sldChg chg="addSp delSp modSp del">
        <pc:chgData name="DANG KHOA LE" userId="S::103844421@student.swin.edu.au::1f5f457a-11fb-4a79-9dec-fe88eead2d27" providerId="AD" clId="Web-{06EF6A3E-B397-86D4-A88A-B04791FA5FC4}" dt="2025-05-29T00:44:40.217" v="168"/>
        <pc:sldMkLst>
          <pc:docMk/>
          <pc:sldMk cId="849746884" sldId="273"/>
        </pc:sldMkLst>
      </pc:sldChg>
      <pc:sldChg chg="new del ord">
        <pc:chgData name="DANG KHOA LE" userId="S::103844421@student.swin.edu.au::1f5f457a-11fb-4a79-9dec-fe88eead2d27" providerId="AD" clId="Web-{06EF6A3E-B397-86D4-A88A-B04791FA5FC4}" dt="2025-05-29T00:39:02.816" v="16"/>
        <pc:sldMkLst>
          <pc:docMk/>
          <pc:sldMk cId="213304400" sldId="274"/>
        </pc:sldMkLst>
      </pc:sldChg>
      <pc:sldChg chg="addSp modSp add ord">
        <pc:chgData name="DANG KHOA LE" userId="S::103844421@student.swin.edu.au::1f5f457a-11fb-4a79-9dec-fe88eead2d27" providerId="AD" clId="Web-{06EF6A3E-B397-86D4-A88A-B04791FA5FC4}" dt="2025-05-29T00:51:28.229" v="206" actId="1076"/>
        <pc:sldMkLst>
          <pc:docMk/>
          <pc:sldMk cId="688931455" sldId="275"/>
        </pc:sldMkLst>
        <pc:spChg chg="mod">
          <ac:chgData name="DANG KHOA LE" userId="S::103844421@student.swin.edu.au::1f5f457a-11fb-4a79-9dec-fe88eead2d27" providerId="AD" clId="Web-{06EF6A3E-B397-86D4-A88A-B04791FA5FC4}" dt="2025-05-29T00:51:28.229" v="206" actId="1076"/>
          <ac:spMkLst>
            <pc:docMk/>
            <pc:sldMk cId="688931455" sldId="275"/>
            <ac:spMk id="13" creationId="{5F40AEEC-8643-E153-D38E-CA25719EDA5B}"/>
          </ac:spMkLst>
        </pc:spChg>
        <pc:spChg chg="mod">
          <ac:chgData name="DANG KHOA LE" userId="S::103844421@student.swin.edu.au::1f5f457a-11fb-4a79-9dec-fe88eead2d27" providerId="AD" clId="Web-{06EF6A3E-B397-86D4-A88A-B04791FA5FC4}" dt="2025-05-29T00:51:06.728" v="201" actId="1076"/>
          <ac:spMkLst>
            <pc:docMk/>
            <pc:sldMk cId="688931455" sldId="275"/>
            <ac:spMk id="15" creationId="{06ABC374-3EE9-1445-4786-C9825D5CCBEF}"/>
          </ac:spMkLst>
        </pc:spChg>
        <pc:picChg chg="mod">
          <ac:chgData name="DANG KHOA LE" userId="S::103844421@student.swin.edu.au::1f5f457a-11fb-4a79-9dec-fe88eead2d27" providerId="AD" clId="Web-{06EF6A3E-B397-86D4-A88A-B04791FA5FC4}" dt="2025-05-29T00:51:21.150" v="205" actId="1076"/>
          <ac:picMkLst>
            <pc:docMk/>
            <pc:sldMk cId="688931455" sldId="275"/>
            <ac:picMk id="12" creationId="{E9E072F4-780C-E5BE-D6EE-B8197B039B6E}"/>
          </ac:picMkLst>
        </pc:picChg>
      </pc:sldChg>
      <pc:sldChg chg="add del ord">
        <pc:chgData name="DANG KHOA LE" userId="S::103844421@student.swin.edu.au::1f5f457a-11fb-4a79-9dec-fe88eead2d27" providerId="AD" clId="Web-{06EF6A3E-B397-86D4-A88A-B04791FA5FC4}" dt="2025-05-29T00:48:03.738" v="170"/>
        <pc:sldMkLst>
          <pc:docMk/>
          <pc:sldMk cId="2694038122" sldId="276"/>
        </pc:sldMkLst>
      </pc:sldChg>
      <pc:sldChg chg="addSp delSp modSp add ord">
        <pc:chgData name="DANG KHOA LE" userId="S::103844421@student.swin.edu.au::1f5f457a-11fb-4a79-9dec-fe88eead2d27" providerId="AD" clId="Web-{06EF6A3E-B397-86D4-A88A-B04791FA5FC4}" dt="2025-05-29T00:48:31.739" v="175" actId="1076"/>
        <pc:sldMkLst>
          <pc:docMk/>
          <pc:sldMk cId="2461774182" sldId="277"/>
        </pc:sldMkLst>
        <pc:spChg chg="mod">
          <ac:chgData name="DANG KHOA LE" userId="S::103844421@student.swin.edu.au::1f5f457a-11fb-4a79-9dec-fe88eead2d27" providerId="AD" clId="Web-{06EF6A3E-B397-86D4-A88A-B04791FA5FC4}" dt="2025-05-29T00:48:31.739" v="175" actId="1076"/>
          <ac:spMkLst>
            <pc:docMk/>
            <pc:sldMk cId="2461774182" sldId="277"/>
            <ac:spMk id="7" creationId="{BBA999D0-B993-2F4C-5159-27CCD5EECD91}"/>
          </ac:spMkLst>
        </pc:spChg>
      </pc:sldChg>
      <pc:sldChg chg="add ord">
        <pc:chgData name="DANG KHOA LE" userId="S::103844421@student.swin.edu.au::1f5f457a-11fb-4a79-9dec-fe88eead2d27" providerId="AD" clId="Web-{06EF6A3E-B397-86D4-A88A-B04791FA5FC4}" dt="2025-05-29T00:38:58.426" v="14"/>
        <pc:sldMkLst>
          <pc:docMk/>
          <pc:sldMk cId="1361456239" sldId="278"/>
        </pc:sldMkLst>
      </pc:sldChg>
      <pc:sldChg chg="addSp delSp modSp add replId">
        <pc:chgData name="DANG KHOA LE" userId="S::103844421@student.swin.edu.au::1f5f457a-11fb-4a79-9dec-fe88eead2d27" providerId="AD" clId="Web-{06EF6A3E-B397-86D4-A88A-B04791FA5FC4}" dt="2025-05-29T00:52:18.527" v="235" actId="20577"/>
        <pc:sldMkLst>
          <pc:docMk/>
          <pc:sldMk cId="3909001477" sldId="279"/>
        </pc:sldMkLst>
        <pc:spChg chg="mod">
          <ac:chgData name="DANG KHOA LE" userId="S::103844421@student.swin.edu.au::1f5f457a-11fb-4a79-9dec-fe88eead2d27" providerId="AD" clId="Web-{06EF6A3E-B397-86D4-A88A-B04791FA5FC4}" dt="2025-05-29T00:52:18.527" v="235" actId="20577"/>
          <ac:spMkLst>
            <pc:docMk/>
            <pc:sldMk cId="3909001477" sldId="279"/>
            <ac:spMk id="4" creationId="{F000F189-EDCD-E80C-70E9-23DFAED3EBE2}"/>
          </ac:spMkLst>
        </pc:spChg>
        <pc:spChg chg="mod">
          <ac:chgData name="DANG KHOA LE" userId="S::103844421@student.swin.edu.au::1f5f457a-11fb-4a79-9dec-fe88eead2d27" providerId="AD" clId="Web-{06EF6A3E-B397-86D4-A88A-B04791FA5FC4}" dt="2025-05-29T00:39:18.676" v="29" actId="20577"/>
          <ac:spMkLst>
            <pc:docMk/>
            <pc:sldMk cId="3909001477" sldId="279"/>
            <ac:spMk id="5" creationId="{1A0A30D7-A6E5-39E2-6FA1-A4568E065CEA}"/>
          </ac:spMkLst>
        </pc:spChg>
      </pc:sldChg>
      <pc:sldChg chg="modSp add">
        <pc:chgData name="DANG KHOA LE" userId="S::103844421@student.swin.edu.au::1f5f457a-11fb-4a79-9dec-fe88eead2d27" providerId="AD" clId="Web-{06EF6A3E-B397-86D4-A88A-B04791FA5FC4}" dt="2025-05-29T00:44:46.983" v="169" actId="20577"/>
        <pc:sldMkLst>
          <pc:docMk/>
          <pc:sldMk cId="1608403925" sldId="280"/>
        </pc:sldMkLst>
      </pc:sldChg>
      <pc:sldChg chg="new del">
        <pc:chgData name="DANG KHOA LE" userId="S::103844421@student.swin.edu.au::1f5f457a-11fb-4a79-9dec-fe88eead2d27" providerId="AD" clId="Web-{06EF6A3E-B397-86D4-A88A-B04791FA5FC4}" dt="2025-05-29T00:48:08.926" v="173"/>
        <pc:sldMkLst>
          <pc:docMk/>
          <pc:sldMk cId="4151688435" sldId="281"/>
        </pc:sldMkLst>
      </pc:sldChg>
      <pc:sldChg chg="modSp add">
        <pc:chgData name="DANG KHOA LE" userId="S::103844421@student.swin.edu.au::1f5f457a-11fb-4a79-9dec-fe88eead2d27" providerId="AD" clId="Web-{06EF6A3E-B397-86D4-A88A-B04791FA5FC4}" dt="2025-05-29T00:48:13.207" v="174" actId="1076"/>
        <pc:sldMkLst>
          <pc:docMk/>
          <pc:sldMk cId="2906012020" sldId="282"/>
        </pc:sldMkLst>
      </pc:sldChg>
      <pc:sldMasterChg chg="addSldLayout">
        <pc:chgData name="DANG KHOA LE" userId="S::103844421@student.swin.edu.au::1f5f457a-11fb-4a79-9dec-fe88eead2d27" providerId="AD" clId="Web-{06EF6A3E-B397-86D4-A88A-B04791FA5FC4}" dt="2025-05-29T00:37:54.440" v="4"/>
        <pc:sldMasterMkLst>
          <pc:docMk/>
          <pc:sldMasterMk cId="2460954070" sldId="2147483660"/>
        </pc:sldMasterMkLst>
        <pc:sldLayoutChg chg="add">
          <pc:chgData name="DANG KHOA LE" userId="S::103844421@student.swin.edu.au::1f5f457a-11fb-4a79-9dec-fe88eead2d27" providerId="AD" clId="Web-{06EF6A3E-B397-86D4-A88A-B04791FA5FC4}" dt="2025-05-29T00:37:43.814" v="2"/>
          <pc:sldLayoutMkLst>
            <pc:docMk/>
            <pc:sldMasterMk cId="2460954070" sldId="2147483660"/>
            <pc:sldLayoutMk cId="3129994338" sldId="2147483672"/>
          </pc:sldLayoutMkLst>
        </pc:sldLayoutChg>
        <pc:sldLayoutChg chg="add">
          <pc:chgData name="DANG KHOA LE" userId="S::103844421@student.swin.edu.au::1f5f457a-11fb-4a79-9dec-fe88eead2d27" providerId="AD" clId="Web-{06EF6A3E-B397-86D4-A88A-B04791FA5FC4}" dt="2025-05-29T00:37:54.440" v="4"/>
          <pc:sldLayoutMkLst>
            <pc:docMk/>
            <pc:sldMasterMk cId="2460954070" sldId="2147483660"/>
            <pc:sldLayoutMk cId="537652636" sldId="2147483673"/>
          </pc:sldLayoutMkLst>
        </pc:sldLayoutChg>
      </pc:sldMasterChg>
    </pc:docChg>
  </pc:docChgLst>
  <pc:docChgLst>
    <pc:chgData name="DANG KHOA LE" userId="S::103844421@student.swin.edu.au::1f5f457a-11fb-4a79-9dec-fe88eead2d27" providerId="AD" clId="Web-{85DB7873-E224-6D77-3398-619FD93CA7ED}"/>
    <pc:docChg chg="addSld modSld">
      <pc:chgData name="DANG KHOA LE" userId="S::103844421@student.swin.edu.au::1f5f457a-11fb-4a79-9dec-fe88eead2d27" providerId="AD" clId="Web-{85DB7873-E224-6D77-3398-619FD93CA7ED}" dt="2025-05-29T00:35:40.411" v="54" actId="1076"/>
      <pc:docMkLst>
        <pc:docMk/>
      </pc:docMkLst>
      <pc:sldChg chg="addSp delSp modSp mod setBg">
        <pc:chgData name="DANG KHOA LE" userId="S::103844421@student.swin.edu.au::1f5f457a-11fb-4a79-9dec-fe88eead2d27" providerId="AD" clId="Web-{85DB7873-E224-6D77-3398-619FD93CA7ED}" dt="2025-05-29T00:31:51.606" v="8"/>
        <pc:sldMkLst>
          <pc:docMk/>
          <pc:sldMk cId="1142601965" sldId="265"/>
        </pc:sldMkLst>
      </pc:sldChg>
      <pc:sldChg chg="addSp delSp modSp new">
        <pc:chgData name="DANG KHOA LE" userId="S::103844421@student.swin.edu.au::1f5f457a-11fb-4a79-9dec-fe88eead2d27" providerId="AD" clId="Web-{85DB7873-E224-6D77-3398-619FD93CA7ED}" dt="2025-05-29T00:35:40.411" v="54" actId="1076"/>
        <pc:sldMkLst>
          <pc:docMk/>
          <pc:sldMk cId="1083688812" sldId="272"/>
        </pc:sldMkLst>
      </pc:sldChg>
    </pc:docChg>
  </pc:docChgLst>
  <pc:docChgLst>
    <pc:chgData name="DANG KHOA LE" userId="S::103844421@student.swin.edu.au::1f5f457a-11fb-4a79-9dec-fe88eead2d27" providerId="AD" clId="Web-{DB2BA6C0-017F-1CC5-B63E-AF95BB54E2F0}"/>
    <pc:docChg chg="addSld delSld modSld sldOrd">
      <pc:chgData name="DANG KHOA LE" userId="S::103844421@student.swin.edu.au::1f5f457a-11fb-4a79-9dec-fe88eead2d27" providerId="AD" clId="Web-{DB2BA6C0-017F-1CC5-B63E-AF95BB54E2F0}" dt="2025-05-30T01:49:26.487" v="439" actId="20577"/>
      <pc:docMkLst>
        <pc:docMk/>
      </pc:docMkLst>
      <pc:sldChg chg="del">
        <pc:chgData name="DANG KHOA LE" userId="S::103844421@student.swin.edu.au::1f5f457a-11fb-4a79-9dec-fe88eead2d27" providerId="AD" clId="Web-{DB2BA6C0-017F-1CC5-B63E-AF95BB54E2F0}" dt="2025-05-30T00:06:18.896" v="12"/>
        <pc:sldMkLst>
          <pc:docMk/>
          <pc:sldMk cId="3043761434" sldId="259"/>
        </pc:sldMkLst>
      </pc:sldChg>
      <pc:sldChg chg="del">
        <pc:chgData name="DANG KHOA LE" userId="S::103844421@student.swin.edu.au::1f5f457a-11fb-4a79-9dec-fe88eead2d27" providerId="AD" clId="Web-{DB2BA6C0-017F-1CC5-B63E-AF95BB54E2F0}" dt="2025-05-30T00:05:39.536" v="7"/>
        <pc:sldMkLst>
          <pc:docMk/>
          <pc:sldMk cId="2406449457" sldId="261"/>
        </pc:sldMkLst>
      </pc:sldChg>
      <pc:sldChg chg="ord">
        <pc:chgData name="DANG KHOA LE" userId="S::103844421@student.swin.edu.au::1f5f457a-11fb-4a79-9dec-fe88eead2d27" providerId="AD" clId="Web-{DB2BA6C0-017F-1CC5-B63E-AF95BB54E2F0}" dt="2025-05-30T00:28:00.128" v="241"/>
        <pc:sldMkLst>
          <pc:docMk/>
          <pc:sldMk cId="3565322559" sldId="262"/>
        </pc:sldMkLst>
      </pc:sldChg>
      <pc:sldChg chg="ord">
        <pc:chgData name="DANG KHOA LE" userId="S::103844421@student.swin.edu.au::1f5f457a-11fb-4a79-9dec-fe88eead2d27" providerId="AD" clId="Web-{DB2BA6C0-017F-1CC5-B63E-AF95BB54E2F0}" dt="2025-05-30T00:28:12.472" v="243"/>
        <pc:sldMkLst>
          <pc:docMk/>
          <pc:sldMk cId="757821575" sldId="263"/>
        </pc:sldMkLst>
      </pc:sldChg>
      <pc:sldChg chg="del">
        <pc:chgData name="DANG KHOA LE" userId="S::103844421@student.swin.edu.au::1f5f457a-11fb-4a79-9dec-fe88eead2d27" providerId="AD" clId="Web-{DB2BA6C0-017F-1CC5-B63E-AF95BB54E2F0}" dt="2025-05-30T00:05:54.177" v="8"/>
        <pc:sldMkLst>
          <pc:docMk/>
          <pc:sldMk cId="1142601965" sldId="265"/>
        </pc:sldMkLst>
      </pc:sldChg>
      <pc:sldChg chg="addSp delSp modSp ord">
        <pc:chgData name="DANG KHOA LE" userId="S::103844421@student.swin.edu.au::1f5f457a-11fb-4a79-9dec-fe88eead2d27" providerId="AD" clId="Web-{DB2BA6C0-017F-1CC5-B63E-AF95BB54E2F0}" dt="2025-05-30T00:06:46.271" v="19" actId="1076"/>
        <pc:sldMkLst>
          <pc:docMk/>
          <pc:sldMk cId="1083688812" sldId="272"/>
        </pc:sldMkLst>
        <pc:picChg chg="add mod">
          <ac:chgData name="DANG KHOA LE" userId="S::103844421@student.swin.edu.au::1f5f457a-11fb-4a79-9dec-fe88eead2d27" providerId="AD" clId="Web-{DB2BA6C0-017F-1CC5-B63E-AF95BB54E2F0}" dt="2025-05-30T00:06:46.271" v="19" actId="1076"/>
          <ac:picMkLst>
            <pc:docMk/>
            <pc:sldMk cId="1083688812" sldId="272"/>
            <ac:picMk id="3" creationId="{7CD622A2-D5B5-590E-3028-0314CFEE7099}"/>
          </ac:picMkLst>
        </pc:picChg>
      </pc:sldChg>
      <pc:sldChg chg="delSp modSp ord">
        <pc:chgData name="DANG KHOA LE" userId="S::103844421@student.swin.edu.au::1f5f457a-11fb-4a79-9dec-fe88eead2d27" providerId="AD" clId="Web-{DB2BA6C0-017F-1CC5-B63E-AF95BB54E2F0}" dt="2025-05-30T00:10:17.086" v="47" actId="1076"/>
        <pc:sldMkLst>
          <pc:docMk/>
          <pc:sldMk cId="688931455" sldId="275"/>
        </pc:sldMkLst>
        <pc:spChg chg="mod">
          <ac:chgData name="DANG KHOA LE" userId="S::103844421@student.swin.edu.au::1f5f457a-11fb-4a79-9dec-fe88eead2d27" providerId="AD" clId="Web-{DB2BA6C0-017F-1CC5-B63E-AF95BB54E2F0}" dt="2025-05-30T00:10:09.914" v="46" actId="1076"/>
          <ac:spMkLst>
            <pc:docMk/>
            <pc:sldMk cId="688931455" sldId="275"/>
            <ac:spMk id="15" creationId="{06ABC374-3EE9-1445-4786-C9825D5CCBEF}"/>
          </ac:spMkLst>
        </pc:spChg>
        <pc:picChg chg="mod">
          <ac:chgData name="DANG KHOA LE" userId="S::103844421@student.swin.edu.au::1f5f457a-11fb-4a79-9dec-fe88eead2d27" providerId="AD" clId="Web-{DB2BA6C0-017F-1CC5-B63E-AF95BB54E2F0}" dt="2025-05-30T00:10:17.086" v="47" actId="1076"/>
          <ac:picMkLst>
            <pc:docMk/>
            <pc:sldMk cId="688931455" sldId="275"/>
            <ac:picMk id="12" creationId="{E9E072F4-780C-E5BE-D6EE-B8197B039B6E}"/>
          </ac:picMkLst>
        </pc:picChg>
      </pc:sldChg>
      <pc:sldChg chg="addSp delSp modSp">
        <pc:chgData name="DANG KHOA LE" userId="S::103844421@student.swin.edu.au::1f5f457a-11fb-4a79-9dec-fe88eead2d27" providerId="AD" clId="Web-{DB2BA6C0-017F-1CC5-B63E-AF95BB54E2F0}" dt="2025-05-30T01:40:16.595" v="335" actId="1076"/>
        <pc:sldMkLst>
          <pc:docMk/>
          <pc:sldMk cId="2461774182" sldId="277"/>
        </pc:sldMkLst>
        <pc:spChg chg="mod">
          <ac:chgData name="DANG KHOA LE" userId="S::103844421@student.swin.edu.au::1f5f457a-11fb-4a79-9dec-fe88eead2d27" providerId="AD" clId="Web-{DB2BA6C0-017F-1CC5-B63E-AF95BB54E2F0}" dt="2025-05-30T01:40:04.892" v="332" actId="1076"/>
          <ac:spMkLst>
            <pc:docMk/>
            <pc:sldMk cId="2461774182" sldId="277"/>
            <ac:spMk id="4" creationId="{FDA5FD5B-9263-DC62-95DD-56EB5C25B5AF}"/>
          </ac:spMkLst>
        </pc:spChg>
        <pc:spChg chg="mod">
          <ac:chgData name="DANG KHOA LE" userId="S::103844421@student.swin.edu.au::1f5f457a-11fb-4a79-9dec-fe88eead2d27" providerId="AD" clId="Web-{DB2BA6C0-017F-1CC5-B63E-AF95BB54E2F0}" dt="2025-05-30T01:40:16.595" v="335" actId="1076"/>
          <ac:spMkLst>
            <pc:docMk/>
            <pc:sldMk cId="2461774182" sldId="277"/>
            <ac:spMk id="5" creationId="{1142FDFA-C552-CAC9-2B15-E1A138501487}"/>
          </ac:spMkLst>
        </pc:spChg>
        <pc:spChg chg="mod">
          <ac:chgData name="DANG KHOA LE" userId="S::103844421@student.swin.edu.au::1f5f457a-11fb-4a79-9dec-fe88eead2d27" providerId="AD" clId="Web-{DB2BA6C0-017F-1CC5-B63E-AF95BB54E2F0}" dt="2025-05-30T01:39:57.798" v="331" actId="1076"/>
          <ac:spMkLst>
            <pc:docMk/>
            <pc:sldMk cId="2461774182" sldId="277"/>
            <ac:spMk id="7" creationId="{BBA999D0-B993-2F4C-5159-27CCD5EECD91}"/>
          </ac:spMkLst>
        </pc:spChg>
        <pc:picChg chg="add mod">
          <ac:chgData name="DANG KHOA LE" userId="S::103844421@student.swin.edu.au::1f5f457a-11fb-4a79-9dec-fe88eead2d27" providerId="AD" clId="Web-{DB2BA6C0-017F-1CC5-B63E-AF95BB54E2F0}" dt="2025-05-30T01:40:09.267" v="334" actId="1076"/>
          <ac:picMkLst>
            <pc:docMk/>
            <pc:sldMk cId="2461774182" sldId="277"/>
            <ac:picMk id="8" creationId="{7B832B26-8E04-E283-6629-578473F37D1C}"/>
          </ac:picMkLst>
        </pc:picChg>
      </pc:sldChg>
      <pc:sldChg chg="addSp delSp modSp">
        <pc:chgData name="DANG KHOA LE" userId="S::103844421@student.swin.edu.au::1f5f457a-11fb-4a79-9dec-fe88eead2d27" providerId="AD" clId="Web-{DB2BA6C0-017F-1CC5-B63E-AF95BB54E2F0}" dt="2025-05-30T01:49:26.487" v="439" actId="20577"/>
        <pc:sldMkLst>
          <pc:docMk/>
          <pc:sldMk cId="1361456239" sldId="278"/>
        </pc:sldMkLst>
        <pc:spChg chg="mod">
          <ac:chgData name="DANG KHOA LE" userId="S::103844421@student.swin.edu.au::1f5f457a-11fb-4a79-9dec-fe88eead2d27" providerId="AD" clId="Web-{DB2BA6C0-017F-1CC5-B63E-AF95BB54E2F0}" dt="2025-05-30T01:48:39.534" v="433" actId="20577"/>
          <ac:spMkLst>
            <pc:docMk/>
            <pc:sldMk cId="1361456239" sldId="278"/>
            <ac:spMk id="3" creationId="{4868ECE7-B145-2763-4E61-DD9173D8B4A6}"/>
          </ac:spMkLst>
        </pc:spChg>
        <pc:spChg chg="add mod">
          <ac:chgData name="DANG KHOA LE" userId="S::103844421@student.swin.edu.au::1f5f457a-11fb-4a79-9dec-fe88eead2d27" providerId="AD" clId="Web-{DB2BA6C0-017F-1CC5-B63E-AF95BB54E2F0}" dt="2025-05-30T01:49:26.487" v="439" actId="20577"/>
          <ac:spMkLst>
            <pc:docMk/>
            <pc:sldMk cId="1361456239" sldId="278"/>
            <ac:spMk id="6" creationId="{9AFDC886-BFF2-B470-6494-A97CAAB21DFD}"/>
          </ac:spMkLst>
        </pc:spChg>
        <pc:spChg chg="add mod">
          <ac:chgData name="DANG KHOA LE" userId="S::103844421@student.swin.edu.au::1f5f457a-11fb-4a79-9dec-fe88eead2d27" providerId="AD" clId="Web-{DB2BA6C0-017F-1CC5-B63E-AF95BB54E2F0}" dt="2025-05-30T01:33:59.563" v="289" actId="1076"/>
          <ac:spMkLst>
            <pc:docMk/>
            <pc:sldMk cId="1361456239" sldId="278"/>
            <ac:spMk id="9" creationId="{765EEAF1-7D7D-3011-787B-0A87B5B16C2D}"/>
          </ac:spMkLst>
        </pc:spChg>
        <pc:picChg chg="mod">
          <ac:chgData name="DANG KHOA LE" userId="S::103844421@student.swin.edu.au::1f5f457a-11fb-4a79-9dec-fe88eead2d27" providerId="AD" clId="Web-{DB2BA6C0-017F-1CC5-B63E-AF95BB54E2F0}" dt="2025-05-30T01:34:00.516" v="290" actId="1076"/>
          <ac:picMkLst>
            <pc:docMk/>
            <pc:sldMk cId="1361456239" sldId="278"/>
            <ac:picMk id="2" creationId="{E645FF1A-75F1-9B70-A8A1-29242F409340}"/>
          </ac:picMkLst>
        </pc:picChg>
        <pc:picChg chg="add mod">
          <ac:chgData name="DANG KHOA LE" userId="S::103844421@student.swin.edu.au::1f5f457a-11fb-4a79-9dec-fe88eead2d27" providerId="AD" clId="Web-{DB2BA6C0-017F-1CC5-B63E-AF95BB54E2F0}" dt="2025-05-30T01:34:31.282" v="299" actId="1076"/>
          <ac:picMkLst>
            <pc:docMk/>
            <pc:sldMk cId="1361456239" sldId="278"/>
            <ac:picMk id="5" creationId="{59051493-3F55-D727-0BEE-0FB15DB87608}"/>
          </ac:picMkLst>
        </pc:picChg>
      </pc:sldChg>
      <pc:sldChg chg="addSp delSp modSp ord">
        <pc:chgData name="DANG KHOA LE" userId="S::103844421@student.swin.edu.au::1f5f457a-11fb-4a79-9dec-fe88eead2d27" providerId="AD" clId="Web-{DB2BA6C0-017F-1CC5-B63E-AF95BB54E2F0}" dt="2025-05-30T01:07:26.871" v="274" actId="1076"/>
        <pc:sldMkLst>
          <pc:docMk/>
          <pc:sldMk cId="3909001477" sldId="279"/>
        </pc:sldMkLst>
        <pc:picChg chg="add mod">
          <ac:chgData name="DANG KHOA LE" userId="S::103844421@student.swin.edu.au::1f5f457a-11fb-4a79-9dec-fe88eead2d27" providerId="AD" clId="Web-{DB2BA6C0-017F-1CC5-B63E-AF95BB54E2F0}" dt="2025-05-30T01:07:26.871" v="274" actId="1076"/>
          <ac:picMkLst>
            <pc:docMk/>
            <pc:sldMk cId="3909001477" sldId="279"/>
            <ac:picMk id="3" creationId="{E79E04B8-46EE-11E5-0C69-069BDA7C5D70}"/>
          </ac:picMkLst>
        </pc:picChg>
      </pc:sldChg>
      <pc:sldChg chg="delSp modSp ord">
        <pc:chgData name="DANG KHOA LE" userId="S::103844421@student.swin.edu.au::1f5f457a-11fb-4a79-9dec-fe88eead2d27" providerId="AD" clId="Web-{DB2BA6C0-017F-1CC5-B63E-AF95BB54E2F0}" dt="2025-05-30T00:08:03.912" v="30" actId="1076"/>
        <pc:sldMkLst>
          <pc:docMk/>
          <pc:sldMk cId="1608403925" sldId="280"/>
        </pc:sldMkLst>
        <pc:spChg chg="mod">
          <ac:chgData name="DANG KHOA LE" userId="S::103844421@student.swin.edu.au::1f5f457a-11fb-4a79-9dec-fe88eead2d27" providerId="AD" clId="Web-{DB2BA6C0-017F-1CC5-B63E-AF95BB54E2F0}" dt="2025-05-30T00:08:03.881" v="29" actId="1076"/>
          <ac:spMkLst>
            <pc:docMk/>
            <pc:sldMk cId="1608403925" sldId="280"/>
            <ac:spMk id="3" creationId="{F510E67E-54C3-190B-628F-6586BBA16CB4}"/>
          </ac:spMkLst>
        </pc:spChg>
        <pc:spChg chg="mod">
          <ac:chgData name="DANG KHOA LE" userId="S::103844421@student.swin.edu.au::1f5f457a-11fb-4a79-9dec-fe88eead2d27" providerId="AD" clId="Web-{DB2BA6C0-017F-1CC5-B63E-AF95BB54E2F0}" dt="2025-05-30T00:08:03.912" v="30" actId="1076"/>
          <ac:spMkLst>
            <pc:docMk/>
            <pc:sldMk cId="1608403925" sldId="280"/>
            <ac:spMk id="8" creationId="{6CF20F92-6C59-972B-C023-E902E76ADEB9}"/>
          </ac:spMkLst>
        </pc:spChg>
      </pc:sldChg>
      <pc:sldChg chg="modSp ord">
        <pc:chgData name="DANG KHOA LE" userId="S::103844421@student.swin.edu.au::1f5f457a-11fb-4a79-9dec-fe88eead2d27" providerId="AD" clId="Web-{DB2BA6C0-017F-1CC5-B63E-AF95BB54E2F0}" dt="2025-05-30T00:29:16.754" v="249" actId="20577"/>
        <pc:sldMkLst>
          <pc:docMk/>
          <pc:sldMk cId="2906012020" sldId="282"/>
        </pc:sldMkLst>
        <pc:spChg chg="mod">
          <ac:chgData name="DANG KHOA LE" userId="S::103844421@student.swin.edu.au::1f5f457a-11fb-4a79-9dec-fe88eead2d27" providerId="AD" clId="Web-{DB2BA6C0-017F-1CC5-B63E-AF95BB54E2F0}" dt="2025-05-30T00:28:48.129" v="244" actId="1076"/>
          <ac:spMkLst>
            <pc:docMk/>
            <pc:sldMk cId="2906012020" sldId="282"/>
            <ac:spMk id="14" creationId="{F41BA41E-482A-0ECC-129F-12FF1905F2B3}"/>
          </ac:spMkLst>
        </pc:spChg>
        <pc:spChg chg="mod">
          <ac:chgData name="DANG KHOA LE" userId="S::103844421@student.swin.edu.au::1f5f457a-11fb-4a79-9dec-fe88eead2d27" providerId="AD" clId="Web-{DB2BA6C0-017F-1CC5-B63E-AF95BB54E2F0}" dt="2025-05-30T00:29:16.754" v="249" actId="20577"/>
          <ac:spMkLst>
            <pc:docMk/>
            <pc:sldMk cId="2906012020" sldId="282"/>
            <ac:spMk id="16" creationId="{20F05303-D70F-0360-4EC1-19BE0CEF8A1F}"/>
          </ac:spMkLst>
        </pc:spChg>
      </pc:sldChg>
      <pc:sldChg chg="addSp delSp modSp new addAnim delAnim modAnim">
        <pc:chgData name="DANG KHOA LE" userId="S::103844421@student.swin.edu.au::1f5f457a-11fb-4a79-9dec-fe88eead2d27" providerId="AD" clId="Web-{DB2BA6C0-017F-1CC5-B63E-AF95BB54E2F0}" dt="2025-05-30T01:48:23.143" v="428"/>
        <pc:sldMkLst>
          <pc:docMk/>
          <pc:sldMk cId="561171282" sldId="286"/>
        </pc:sldMkLst>
        <pc:spChg chg="add mod">
          <ac:chgData name="DANG KHOA LE" userId="S::103844421@student.swin.edu.au::1f5f457a-11fb-4a79-9dec-fe88eead2d27" providerId="AD" clId="Web-{DB2BA6C0-017F-1CC5-B63E-AF95BB54E2F0}" dt="2025-05-30T01:45:19.487" v="402" actId="1076"/>
          <ac:spMkLst>
            <pc:docMk/>
            <pc:sldMk cId="561171282" sldId="286"/>
            <ac:spMk id="3" creationId="{2057CEFB-601C-BC87-9E7B-74D03740B790}"/>
          </ac:spMkLst>
        </pc:spChg>
        <pc:spChg chg="add mod">
          <ac:chgData name="DANG KHOA LE" userId="S::103844421@student.swin.edu.au::1f5f457a-11fb-4a79-9dec-fe88eead2d27" providerId="AD" clId="Web-{DB2BA6C0-017F-1CC5-B63E-AF95BB54E2F0}" dt="2025-05-30T00:31:14.740" v="269" actId="1076"/>
          <ac:spMkLst>
            <pc:docMk/>
            <pc:sldMk cId="561171282" sldId="286"/>
            <ac:spMk id="5" creationId="{5974A6BB-1BE9-035E-2438-87078B64F08B}"/>
          </ac:spMkLst>
        </pc:spChg>
        <pc:spChg chg="add mod">
          <ac:chgData name="DANG KHOA LE" userId="S::103844421@student.swin.edu.au::1f5f457a-11fb-4a79-9dec-fe88eead2d27" providerId="AD" clId="Web-{DB2BA6C0-017F-1CC5-B63E-AF95BB54E2F0}" dt="2025-05-30T00:21:03.577" v="175" actId="20577"/>
          <ac:spMkLst>
            <pc:docMk/>
            <pc:sldMk cId="561171282" sldId="286"/>
            <ac:spMk id="6" creationId="{47485FCA-49C2-CE14-1CF4-345AE07160F7}"/>
          </ac:spMkLst>
        </pc:spChg>
        <pc:spChg chg="add mod">
          <ac:chgData name="DANG KHOA LE" userId="S::103844421@student.swin.edu.au::1f5f457a-11fb-4a79-9dec-fe88eead2d27" providerId="AD" clId="Web-{DB2BA6C0-017F-1CC5-B63E-AF95BB54E2F0}" dt="2025-05-30T01:45:31.471" v="410" actId="20577"/>
          <ac:spMkLst>
            <pc:docMk/>
            <pc:sldMk cId="561171282" sldId="286"/>
            <ac:spMk id="9" creationId="{CFCEA87E-1B28-1669-57F2-C2F8087C8CF4}"/>
          </ac:spMkLst>
        </pc:spChg>
        <pc:spChg chg="add mod">
          <ac:chgData name="DANG KHOA LE" userId="S::103844421@student.swin.edu.au::1f5f457a-11fb-4a79-9dec-fe88eead2d27" providerId="AD" clId="Web-{DB2BA6C0-017F-1CC5-B63E-AF95BB54E2F0}" dt="2025-05-30T00:31:09.146" v="268" actId="14100"/>
          <ac:spMkLst>
            <pc:docMk/>
            <pc:sldMk cId="561171282" sldId="286"/>
            <ac:spMk id="11" creationId="{8D3F97D2-51C4-7687-0AF9-3F3F1F04342F}"/>
          </ac:spMkLst>
        </pc:spChg>
        <pc:spChg chg="add mod">
          <ac:chgData name="DANG KHOA LE" userId="S::103844421@student.swin.edu.au::1f5f457a-11fb-4a79-9dec-fe88eead2d27" providerId="AD" clId="Web-{DB2BA6C0-017F-1CC5-B63E-AF95BB54E2F0}" dt="2025-05-30T00:30:07.942" v="266" actId="1076"/>
          <ac:spMkLst>
            <pc:docMk/>
            <pc:sldMk cId="561171282" sldId="286"/>
            <ac:spMk id="15" creationId="{DD785936-B031-489F-4AE1-E1FD80978324}"/>
          </ac:spMkLst>
        </pc:spChg>
        <pc:spChg chg="add mod">
          <ac:chgData name="DANG KHOA LE" userId="S::103844421@student.swin.edu.au::1f5f457a-11fb-4a79-9dec-fe88eead2d27" providerId="AD" clId="Web-{DB2BA6C0-017F-1CC5-B63E-AF95BB54E2F0}" dt="2025-05-30T00:30:07.958" v="267" actId="1076"/>
          <ac:spMkLst>
            <pc:docMk/>
            <pc:sldMk cId="561171282" sldId="286"/>
            <ac:spMk id="17" creationId="{D7D9F19D-180F-B52C-25BA-4510CC56DBB4}"/>
          </ac:spMkLst>
        </pc:spChg>
        <pc:picChg chg="add mod ord">
          <ac:chgData name="DANG KHOA LE" userId="S::103844421@student.swin.edu.au::1f5f457a-11fb-4a79-9dec-fe88eead2d27" providerId="AD" clId="Web-{DB2BA6C0-017F-1CC5-B63E-AF95BB54E2F0}" dt="2025-05-30T00:20:34.639" v="169" actId="1076"/>
          <ac:picMkLst>
            <pc:docMk/>
            <pc:sldMk cId="561171282" sldId="286"/>
            <ac:picMk id="4" creationId="{0A3964FF-C3A9-4120-8F25-0B49240F3272}"/>
          </ac:picMkLst>
        </pc:picChg>
        <pc:picChg chg="add mod">
          <ac:chgData name="DANG KHOA LE" userId="S::103844421@student.swin.edu.au::1f5f457a-11fb-4a79-9dec-fe88eead2d27" providerId="AD" clId="Web-{DB2BA6C0-017F-1CC5-B63E-AF95BB54E2F0}" dt="2025-05-30T00:31:14.755" v="270" actId="1076"/>
          <ac:picMkLst>
            <pc:docMk/>
            <pc:sldMk cId="561171282" sldId="286"/>
            <ac:picMk id="7" creationId="{76FFE9BB-DEBE-4DD6-8B15-6A28C2CB1463}"/>
          </ac:picMkLst>
        </pc:picChg>
        <pc:picChg chg="add mod">
          <ac:chgData name="DANG KHOA LE" userId="S::103844421@student.swin.edu.au::1f5f457a-11fb-4a79-9dec-fe88eead2d27" providerId="AD" clId="Web-{DB2BA6C0-017F-1CC5-B63E-AF95BB54E2F0}" dt="2025-05-30T00:20:50.421" v="173" actId="14100"/>
          <ac:picMkLst>
            <pc:docMk/>
            <pc:sldMk cId="561171282" sldId="286"/>
            <ac:picMk id="8" creationId="{F01EF088-B5B4-D34E-C4F2-F222FBA8FE84}"/>
          </ac:picMkLst>
        </pc:picChg>
      </pc:sldChg>
      <pc:sldChg chg="add del replId">
        <pc:chgData name="DANG KHOA LE" userId="S::103844421@student.swin.edu.au::1f5f457a-11fb-4a79-9dec-fe88eead2d27" providerId="AD" clId="Web-{DB2BA6C0-017F-1CC5-B63E-AF95BB54E2F0}" dt="2025-05-30T01:36:12.907" v="312"/>
        <pc:sldMkLst>
          <pc:docMk/>
          <pc:sldMk cId="101535555" sldId="28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0FA45-85C8-431C-BC45-B1DCD9FA484C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6F75E5-9DD0-4D3D-AB54-02C3AAE6F263}">
      <dgm:prSet/>
      <dgm:spPr/>
      <dgm:t>
        <a:bodyPr/>
        <a:lstStyle/>
        <a:p>
          <a:r>
            <a:rPr lang="en-US" b="1"/>
            <a:t>🔋 Battery:</a:t>
          </a:r>
          <a:endParaRPr lang="en-US"/>
        </a:p>
      </dgm:t>
    </dgm:pt>
    <dgm:pt modelId="{E5E6C43B-115D-43EF-AB3D-4DC914EFD660}" type="parTrans" cxnId="{B231B387-693D-4C58-A57D-DB0B986A9AF7}">
      <dgm:prSet/>
      <dgm:spPr/>
      <dgm:t>
        <a:bodyPr/>
        <a:lstStyle/>
        <a:p>
          <a:endParaRPr lang="en-US"/>
        </a:p>
      </dgm:t>
    </dgm:pt>
    <dgm:pt modelId="{154C157B-7997-4741-93F6-FD22BAC748CB}" type="sibTrans" cxnId="{B231B387-693D-4C58-A57D-DB0B986A9AF7}">
      <dgm:prSet/>
      <dgm:spPr/>
      <dgm:t>
        <a:bodyPr/>
        <a:lstStyle/>
        <a:p>
          <a:endParaRPr lang="en-US"/>
        </a:p>
      </dgm:t>
    </dgm:pt>
    <dgm:pt modelId="{01449741-A44F-4A8C-A562-F43BAAACA9DE}">
      <dgm:prSet/>
      <dgm:spPr/>
      <dgm:t>
        <a:bodyPr/>
        <a:lstStyle/>
        <a:p>
          <a:r>
            <a:rPr lang="en-US" b="1"/>
            <a:t>24V 150Ah LiFePO₄</a:t>
          </a:r>
          <a:r>
            <a:rPr lang="en-US"/>
            <a:t> (3600Wh usable)</a:t>
          </a:r>
        </a:p>
      </dgm:t>
    </dgm:pt>
    <dgm:pt modelId="{D951A138-B70A-4E7E-9E0B-10F09007074C}" type="parTrans" cxnId="{6A77AC1F-9B3F-4D0E-BEC8-159E2669EA27}">
      <dgm:prSet/>
      <dgm:spPr/>
      <dgm:t>
        <a:bodyPr/>
        <a:lstStyle/>
        <a:p>
          <a:endParaRPr lang="en-US"/>
        </a:p>
      </dgm:t>
    </dgm:pt>
    <dgm:pt modelId="{6D4A55A7-1194-448F-AAA4-FF4A5068174A}" type="sibTrans" cxnId="{6A77AC1F-9B3F-4D0E-BEC8-159E2669EA27}">
      <dgm:prSet/>
      <dgm:spPr/>
      <dgm:t>
        <a:bodyPr/>
        <a:lstStyle/>
        <a:p>
          <a:endParaRPr lang="en-US"/>
        </a:p>
      </dgm:t>
    </dgm:pt>
    <dgm:pt modelId="{E0ACD8DB-D263-4278-BB8C-324FCBAA78F2}">
      <dgm:prSet/>
      <dgm:spPr/>
      <dgm:t>
        <a:bodyPr/>
        <a:lstStyle/>
        <a:p>
          <a:r>
            <a:rPr lang="en-US"/>
            <a:t>Long cycle life, thermally stable, ideal for field use</a:t>
          </a:r>
        </a:p>
      </dgm:t>
    </dgm:pt>
    <dgm:pt modelId="{B11FB23A-7A6A-40EF-A5BD-41F83CD30C8C}" type="parTrans" cxnId="{9B546E06-3A5E-42F9-B200-94005835153E}">
      <dgm:prSet/>
      <dgm:spPr/>
      <dgm:t>
        <a:bodyPr/>
        <a:lstStyle/>
        <a:p>
          <a:endParaRPr lang="en-US"/>
        </a:p>
      </dgm:t>
    </dgm:pt>
    <dgm:pt modelId="{F14FADA4-BD15-41F4-98E4-6CCEFCDB6A78}" type="sibTrans" cxnId="{9B546E06-3A5E-42F9-B200-94005835153E}">
      <dgm:prSet/>
      <dgm:spPr/>
      <dgm:t>
        <a:bodyPr/>
        <a:lstStyle/>
        <a:p>
          <a:endParaRPr lang="en-US"/>
        </a:p>
      </dgm:t>
    </dgm:pt>
    <dgm:pt modelId="{8904C032-03B5-401C-B7CD-955661AC37AC}" type="pres">
      <dgm:prSet presAssocID="{C040FA45-85C8-431C-BC45-B1DCD9FA484C}" presName="cycle" presStyleCnt="0">
        <dgm:presLayoutVars>
          <dgm:dir/>
          <dgm:resizeHandles val="exact"/>
        </dgm:presLayoutVars>
      </dgm:prSet>
      <dgm:spPr/>
    </dgm:pt>
    <dgm:pt modelId="{050DECFA-662D-4B25-8E0A-B718BA879666}" type="pres">
      <dgm:prSet presAssocID="{D96F75E5-9DD0-4D3D-AB54-02C3AAE6F263}" presName="node" presStyleLbl="node1" presStyleIdx="0" presStyleCnt="3">
        <dgm:presLayoutVars>
          <dgm:bulletEnabled val="1"/>
        </dgm:presLayoutVars>
      </dgm:prSet>
      <dgm:spPr/>
    </dgm:pt>
    <dgm:pt modelId="{04A16FFE-0B4F-48BE-89F9-0C618635F3EC}" type="pres">
      <dgm:prSet presAssocID="{D96F75E5-9DD0-4D3D-AB54-02C3AAE6F263}" presName="spNode" presStyleCnt="0"/>
      <dgm:spPr/>
    </dgm:pt>
    <dgm:pt modelId="{F0EB82BB-DDCA-4C57-B124-022FF1157451}" type="pres">
      <dgm:prSet presAssocID="{154C157B-7997-4741-93F6-FD22BAC748CB}" presName="sibTrans" presStyleLbl="sibTrans1D1" presStyleIdx="0" presStyleCnt="3"/>
      <dgm:spPr/>
    </dgm:pt>
    <dgm:pt modelId="{511A42C1-B98D-4AF8-B288-AE2EBA1E3510}" type="pres">
      <dgm:prSet presAssocID="{01449741-A44F-4A8C-A562-F43BAAACA9DE}" presName="node" presStyleLbl="node1" presStyleIdx="1" presStyleCnt="3">
        <dgm:presLayoutVars>
          <dgm:bulletEnabled val="1"/>
        </dgm:presLayoutVars>
      </dgm:prSet>
      <dgm:spPr/>
    </dgm:pt>
    <dgm:pt modelId="{64BF9C6F-F031-45E3-A1A8-62988ECE602E}" type="pres">
      <dgm:prSet presAssocID="{01449741-A44F-4A8C-A562-F43BAAACA9DE}" presName="spNode" presStyleCnt="0"/>
      <dgm:spPr/>
    </dgm:pt>
    <dgm:pt modelId="{DC7C7921-5F09-4B8C-985E-779A6B95CFFC}" type="pres">
      <dgm:prSet presAssocID="{6D4A55A7-1194-448F-AAA4-FF4A5068174A}" presName="sibTrans" presStyleLbl="sibTrans1D1" presStyleIdx="1" presStyleCnt="3"/>
      <dgm:spPr/>
    </dgm:pt>
    <dgm:pt modelId="{AD0BA522-BAFE-4FA6-9B4F-EB0B7C3E529C}" type="pres">
      <dgm:prSet presAssocID="{E0ACD8DB-D263-4278-BB8C-324FCBAA78F2}" presName="node" presStyleLbl="node1" presStyleIdx="2" presStyleCnt="3">
        <dgm:presLayoutVars>
          <dgm:bulletEnabled val="1"/>
        </dgm:presLayoutVars>
      </dgm:prSet>
      <dgm:spPr/>
    </dgm:pt>
    <dgm:pt modelId="{6B2D439E-870D-4104-97AA-B3B45530AB46}" type="pres">
      <dgm:prSet presAssocID="{E0ACD8DB-D263-4278-BB8C-324FCBAA78F2}" presName="spNode" presStyleCnt="0"/>
      <dgm:spPr/>
    </dgm:pt>
    <dgm:pt modelId="{7FE92AFB-6B4F-4296-AEFF-9B26A6EAC18A}" type="pres">
      <dgm:prSet presAssocID="{F14FADA4-BD15-41F4-98E4-6CCEFCDB6A78}" presName="sibTrans" presStyleLbl="sibTrans1D1" presStyleIdx="2" presStyleCnt="3"/>
      <dgm:spPr/>
    </dgm:pt>
  </dgm:ptLst>
  <dgm:cxnLst>
    <dgm:cxn modelId="{9B546E06-3A5E-42F9-B200-94005835153E}" srcId="{C040FA45-85C8-431C-BC45-B1DCD9FA484C}" destId="{E0ACD8DB-D263-4278-BB8C-324FCBAA78F2}" srcOrd="2" destOrd="0" parTransId="{B11FB23A-7A6A-40EF-A5BD-41F83CD30C8C}" sibTransId="{F14FADA4-BD15-41F4-98E4-6CCEFCDB6A78}"/>
    <dgm:cxn modelId="{6A77AC1F-9B3F-4D0E-BEC8-159E2669EA27}" srcId="{C040FA45-85C8-431C-BC45-B1DCD9FA484C}" destId="{01449741-A44F-4A8C-A562-F43BAAACA9DE}" srcOrd="1" destOrd="0" parTransId="{D951A138-B70A-4E7E-9E0B-10F09007074C}" sibTransId="{6D4A55A7-1194-448F-AAA4-FF4A5068174A}"/>
    <dgm:cxn modelId="{5EF4A72C-38FB-4421-88DC-0C1FC7BF4B98}" type="presOf" srcId="{F14FADA4-BD15-41F4-98E4-6CCEFCDB6A78}" destId="{7FE92AFB-6B4F-4296-AEFF-9B26A6EAC18A}" srcOrd="0" destOrd="0" presId="urn:microsoft.com/office/officeart/2005/8/layout/cycle6"/>
    <dgm:cxn modelId="{CC91DB5D-14E0-4E3E-BE98-45313BBAED33}" type="presOf" srcId="{E0ACD8DB-D263-4278-BB8C-324FCBAA78F2}" destId="{AD0BA522-BAFE-4FA6-9B4F-EB0B7C3E529C}" srcOrd="0" destOrd="0" presId="urn:microsoft.com/office/officeart/2005/8/layout/cycle6"/>
    <dgm:cxn modelId="{706BA779-0E24-4B1A-ADE5-526F1B2950B5}" type="presOf" srcId="{D96F75E5-9DD0-4D3D-AB54-02C3AAE6F263}" destId="{050DECFA-662D-4B25-8E0A-B718BA879666}" srcOrd="0" destOrd="0" presId="urn:microsoft.com/office/officeart/2005/8/layout/cycle6"/>
    <dgm:cxn modelId="{B231B387-693D-4C58-A57D-DB0B986A9AF7}" srcId="{C040FA45-85C8-431C-BC45-B1DCD9FA484C}" destId="{D96F75E5-9DD0-4D3D-AB54-02C3AAE6F263}" srcOrd="0" destOrd="0" parTransId="{E5E6C43B-115D-43EF-AB3D-4DC914EFD660}" sibTransId="{154C157B-7997-4741-93F6-FD22BAC748CB}"/>
    <dgm:cxn modelId="{68E96D96-9409-48E3-BC4A-5F70A9F5E249}" type="presOf" srcId="{01449741-A44F-4A8C-A562-F43BAAACA9DE}" destId="{511A42C1-B98D-4AF8-B288-AE2EBA1E3510}" srcOrd="0" destOrd="0" presId="urn:microsoft.com/office/officeart/2005/8/layout/cycle6"/>
    <dgm:cxn modelId="{0CBE61C0-2804-44E4-9F38-82F675B50216}" type="presOf" srcId="{C040FA45-85C8-431C-BC45-B1DCD9FA484C}" destId="{8904C032-03B5-401C-B7CD-955661AC37AC}" srcOrd="0" destOrd="0" presId="urn:microsoft.com/office/officeart/2005/8/layout/cycle6"/>
    <dgm:cxn modelId="{7CA8F0C8-E6C8-4B52-92BE-944FB4963087}" type="presOf" srcId="{154C157B-7997-4741-93F6-FD22BAC748CB}" destId="{F0EB82BB-DDCA-4C57-B124-022FF1157451}" srcOrd="0" destOrd="0" presId="urn:microsoft.com/office/officeart/2005/8/layout/cycle6"/>
    <dgm:cxn modelId="{4ECFABFE-A24D-4FB6-8312-33DAC0E9B16E}" type="presOf" srcId="{6D4A55A7-1194-448F-AAA4-FF4A5068174A}" destId="{DC7C7921-5F09-4B8C-985E-779A6B95CFFC}" srcOrd="0" destOrd="0" presId="urn:microsoft.com/office/officeart/2005/8/layout/cycle6"/>
    <dgm:cxn modelId="{EA806CCE-5763-4FDC-8219-3CA5A9D4EDA2}" type="presParOf" srcId="{8904C032-03B5-401C-B7CD-955661AC37AC}" destId="{050DECFA-662D-4B25-8E0A-B718BA879666}" srcOrd="0" destOrd="0" presId="urn:microsoft.com/office/officeart/2005/8/layout/cycle6"/>
    <dgm:cxn modelId="{AF7CF210-3A90-480D-B18C-09D20F2EFC7A}" type="presParOf" srcId="{8904C032-03B5-401C-B7CD-955661AC37AC}" destId="{04A16FFE-0B4F-48BE-89F9-0C618635F3EC}" srcOrd="1" destOrd="0" presId="urn:microsoft.com/office/officeart/2005/8/layout/cycle6"/>
    <dgm:cxn modelId="{9A09723C-4019-4780-ABDF-68C06D0C9FAB}" type="presParOf" srcId="{8904C032-03B5-401C-B7CD-955661AC37AC}" destId="{F0EB82BB-DDCA-4C57-B124-022FF1157451}" srcOrd="2" destOrd="0" presId="urn:microsoft.com/office/officeart/2005/8/layout/cycle6"/>
    <dgm:cxn modelId="{8A021719-3249-4823-A703-BB0AFF7BB955}" type="presParOf" srcId="{8904C032-03B5-401C-B7CD-955661AC37AC}" destId="{511A42C1-B98D-4AF8-B288-AE2EBA1E3510}" srcOrd="3" destOrd="0" presId="urn:microsoft.com/office/officeart/2005/8/layout/cycle6"/>
    <dgm:cxn modelId="{E9184446-31B2-492A-90DF-AB4454E7E25C}" type="presParOf" srcId="{8904C032-03B5-401C-B7CD-955661AC37AC}" destId="{64BF9C6F-F031-45E3-A1A8-62988ECE602E}" srcOrd="4" destOrd="0" presId="urn:microsoft.com/office/officeart/2005/8/layout/cycle6"/>
    <dgm:cxn modelId="{694796F2-CB22-4807-AAE4-4B2FD4279E38}" type="presParOf" srcId="{8904C032-03B5-401C-B7CD-955661AC37AC}" destId="{DC7C7921-5F09-4B8C-985E-779A6B95CFFC}" srcOrd="5" destOrd="0" presId="urn:microsoft.com/office/officeart/2005/8/layout/cycle6"/>
    <dgm:cxn modelId="{F13257AA-A178-4C74-BAE6-4D204205834C}" type="presParOf" srcId="{8904C032-03B5-401C-B7CD-955661AC37AC}" destId="{AD0BA522-BAFE-4FA6-9B4F-EB0B7C3E529C}" srcOrd="6" destOrd="0" presId="urn:microsoft.com/office/officeart/2005/8/layout/cycle6"/>
    <dgm:cxn modelId="{E155B4CA-2EC6-4DB4-BD2E-CF16A09796F0}" type="presParOf" srcId="{8904C032-03B5-401C-B7CD-955661AC37AC}" destId="{6B2D439E-870D-4104-97AA-B3B45530AB46}" srcOrd="7" destOrd="0" presId="urn:microsoft.com/office/officeart/2005/8/layout/cycle6"/>
    <dgm:cxn modelId="{FECB337B-E333-46DC-9B51-22B78F534C26}" type="presParOf" srcId="{8904C032-03B5-401C-B7CD-955661AC37AC}" destId="{7FE92AFB-6B4F-4296-AEFF-9B26A6EAC18A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DECFA-662D-4B25-8E0A-B718BA879666}">
      <dsp:nvSpPr>
        <dsp:cNvPr id="0" name=""/>
        <dsp:cNvSpPr/>
      </dsp:nvSpPr>
      <dsp:spPr>
        <a:xfrm>
          <a:off x="2612661" y="2301"/>
          <a:ext cx="1575732" cy="10242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🔋 Battery:</a:t>
          </a:r>
          <a:endParaRPr lang="en-US" sz="1400" kern="1200"/>
        </a:p>
      </dsp:txBody>
      <dsp:txXfrm>
        <a:off x="2662660" y="52300"/>
        <a:ext cx="1475734" cy="924228"/>
      </dsp:txXfrm>
    </dsp:sp>
    <dsp:sp modelId="{F0EB82BB-DDCA-4C57-B124-022FF1157451}">
      <dsp:nvSpPr>
        <dsp:cNvPr id="0" name=""/>
        <dsp:cNvSpPr/>
      </dsp:nvSpPr>
      <dsp:spPr>
        <a:xfrm>
          <a:off x="2035190" y="514414"/>
          <a:ext cx="2730674" cy="2730674"/>
        </a:xfrm>
        <a:custGeom>
          <a:avLst/>
          <a:gdLst/>
          <a:ahLst/>
          <a:cxnLst/>
          <a:rect l="0" t="0" r="0" b="0"/>
          <a:pathLst>
            <a:path>
              <a:moveTo>
                <a:pt x="2164637" y="258419"/>
              </a:moveTo>
              <a:arcTo wR="1365337" hR="1365337" stAng="18349971" swAng="3645214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1A42C1-B98D-4AF8-B288-AE2EBA1E3510}">
      <dsp:nvSpPr>
        <dsp:cNvPr id="0" name=""/>
        <dsp:cNvSpPr/>
      </dsp:nvSpPr>
      <dsp:spPr>
        <a:xfrm>
          <a:off x="3795078" y="2050307"/>
          <a:ext cx="1575732" cy="10242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24V 150Ah LiFePO₄</a:t>
          </a:r>
          <a:r>
            <a:rPr lang="en-US" sz="1400" kern="1200"/>
            <a:t> (3600Wh usable)</a:t>
          </a:r>
        </a:p>
      </dsp:txBody>
      <dsp:txXfrm>
        <a:off x="3845077" y="2100306"/>
        <a:ext cx="1475734" cy="924228"/>
      </dsp:txXfrm>
    </dsp:sp>
    <dsp:sp modelId="{DC7C7921-5F09-4B8C-985E-779A6B95CFFC}">
      <dsp:nvSpPr>
        <dsp:cNvPr id="0" name=""/>
        <dsp:cNvSpPr/>
      </dsp:nvSpPr>
      <dsp:spPr>
        <a:xfrm>
          <a:off x="2035190" y="514414"/>
          <a:ext cx="2730674" cy="2730674"/>
        </a:xfrm>
        <a:custGeom>
          <a:avLst/>
          <a:gdLst/>
          <a:ahLst/>
          <a:cxnLst/>
          <a:rect l="0" t="0" r="0" b="0"/>
          <a:pathLst>
            <a:path>
              <a:moveTo>
                <a:pt x="2014531" y="2566459"/>
              </a:moveTo>
              <a:arcTo wR="1365337" hR="1365337" stAng="3696555" swAng="3406890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BA522-BAFE-4FA6-9B4F-EB0B7C3E529C}">
      <dsp:nvSpPr>
        <dsp:cNvPr id="0" name=""/>
        <dsp:cNvSpPr/>
      </dsp:nvSpPr>
      <dsp:spPr>
        <a:xfrm>
          <a:off x="1430244" y="2050307"/>
          <a:ext cx="1575732" cy="10242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Long cycle life, thermally stable, ideal for field use</a:t>
          </a:r>
        </a:p>
      </dsp:txBody>
      <dsp:txXfrm>
        <a:off x="1480243" y="2100306"/>
        <a:ext cx="1475734" cy="924228"/>
      </dsp:txXfrm>
    </dsp:sp>
    <dsp:sp modelId="{7FE92AFB-6B4F-4296-AEFF-9B26A6EAC18A}">
      <dsp:nvSpPr>
        <dsp:cNvPr id="0" name=""/>
        <dsp:cNvSpPr/>
      </dsp:nvSpPr>
      <dsp:spPr>
        <a:xfrm>
          <a:off x="2035190" y="514414"/>
          <a:ext cx="2730674" cy="2730674"/>
        </a:xfrm>
        <a:custGeom>
          <a:avLst/>
          <a:gdLst/>
          <a:ahLst/>
          <a:cxnLst/>
          <a:rect l="0" t="0" r="0" b="0"/>
          <a:pathLst>
            <a:path>
              <a:moveTo>
                <a:pt x="9011" y="1521943"/>
              </a:moveTo>
              <a:arcTo wR="1365337" hR="1365337" stAng="10404815" swAng="3645214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EA4F9-3886-4632-A10D-1575029BAF2B}" type="datetimeFigureOut"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9FA56-DFA4-4AB1-8D87-830798A417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 used four sensors across the design: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An ultrasonic sensor sitting above the collection bin to monitor waste level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 pair of time-of-flight sensors across the conveyor belt to detect overload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An OAK-D camera inside a waterproof dome for wildlife detection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And a sonar unit submerged to navigate underwater debris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FA56-DFA4-4AB1-8D87-830798A417F6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6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For bin collection I chose the JSN-SR04T waterproof ultrasonic sensor, mounted above in a custom PETG bracket. For simulation, I applied a 0.25N with a safety factor of 5 for outdoor impacts. Result shows negligible displacement and stress – well within limits.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FA56-DFA4-4AB1-8D87-830798A417F6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1CD7D-901A-DBFE-AA5F-91410323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43495-CDCC-9AC2-9D35-1688BC2BD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74995-7032-A524-FCE8-C34017251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conveyor overload I chose a pair of VL53L1X time-of-flight sensors mounted across the conveyor. Again, I modelled a PETG mounting bracket and applied a 60.5N wind load for typhoon ratings, scaled by 1.5 for storm gusts. FEA results showed negligible displacement and stress – well within safe limits.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6ED16-044A-2B11-E2A1-EECCC47E4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FA56-DFA4-4AB1-8D87-830798A417F6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30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77FE7-090D-FB83-42FB-FC8FF651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3BD92-A873-6C62-BE5B-A5FD6C6DB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29FB2-B124-F8D0-273D-D63E28638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 chose to use an OAK-D camera for overall vision with a polycarbonate dome usually used in the case of CCTV for waterproofing with a silicone seal. I applied 4 watts of internal heat and thermal outputs from ambient air. The results show the temperature peaked at 1 degree above the applied temp – within safe working conditions for the camera.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27571-161E-3585-BAD4-E003D9725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FA56-DFA4-4AB1-8D87-830798A417F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7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8425A-BD3F-2A2A-FBB9-8CFC27D3C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F1336-5DD3-1EA0-8CBF-36A999E3A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36A37-7CDB-39EF-4F8D-541321F4F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sonar unit is mounted at the bottom of the system using the provided zinc bracket.  simulated a 1.5m/s waterflow to test the hydrodynamic flow. Results showed no turbulence forming around the sensor and forces on the bracket stayed under 1N.</a:t>
            </a:r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DEE1E-2F30-9089-E5D0-B5234D140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9FA56-DFA4-4AB1-8D87-830798A417F6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5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94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5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taircase in the water&#10;&#10;AI-generated content may be incorrect.">
            <a:extLst>
              <a:ext uri="{FF2B5EF4-FFF2-40B4-BE49-F238E27FC236}">
                <a16:creationId xmlns:a16="http://schemas.microsoft.com/office/drawing/2014/main" id="{5CF03D9C-602A-BAFF-3B34-382C7BAB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" y="-605481"/>
            <a:ext cx="12634783" cy="8419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>
                <a:solidFill>
                  <a:schemeClr val="bg1"/>
                </a:solidFill>
                <a:latin typeface="Aptos"/>
              </a:rPr>
              <a:t>Sall-e – Autonomous Robotic Rubbish Collection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1789"/>
            <a:ext cx="9144000" cy="10255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Group 7.2</a:t>
            </a:r>
          </a:p>
          <a:p>
            <a:r>
              <a:rPr lang="en-US">
                <a:solidFill>
                  <a:schemeClr val="bg1"/>
                </a:solidFill>
              </a:rPr>
              <a:t>Harrison, Max, Leah, Liam, Cham and Hiruni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67079B-A248-EA9A-A721-2B89675A198E}"/>
              </a:ext>
            </a:extLst>
          </p:cNvPr>
          <p:cNvSpPr/>
          <p:nvPr/>
        </p:nvSpPr>
        <p:spPr>
          <a:xfrm>
            <a:off x="10562167" y="6360583"/>
            <a:ext cx="1629833" cy="497417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50"/>
          </a:p>
        </p:txBody>
      </p:sp>
      <p:pic>
        <p:nvPicPr>
          <p:cNvPr id="12" name="Picture 11" descr="A close-up of a body of water&#10;&#10;Description automatically generated">
            <a:extLst>
              <a:ext uri="{FF2B5EF4-FFF2-40B4-BE49-F238E27FC236}">
                <a16:creationId xmlns:a16="http://schemas.microsoft.com/office/drawing/2014/main" id="{E9E072F4-780C-E5BE-D6EE-B8197B03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66" y="844666"/>
            <a:ext cx="7049416" cy="4665441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5F40AEEC-8643-E153-D38E-CA25719EDA5B}"/>
              </a:ext>
            </a:extLst>
          </p:cNvPr>
          <p:cNvSpPr/>
          <p:nvPr/>
        </p:nvSpPr>
        <p:spPr>
          <a:xfrm>
            <a:off x="323707" y="1659091"/>
            <a:ext cx="3719287" cy="75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750" b="1">
                <a:latin typeface="Petrona"/>
                <a:ea typeface="Petrona Bold"/>
              </a:rPr>
              <a:t>Garbage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BC374-3EE9-1445-4786-C9825D5CCBEF}"/>
              </a:ext>
            </a:extLst>
          </p:cNvPr>
          <p:cNvSpPr txBox="1"/>
          <p:nvPr/>
        </p:nvSpPr>
        <p:spPr>
          <a:xfrm>
            <a:off x="308844" y="5994602"/>
            <a:ext cx="91266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i="1"/>
              <a:t>YOLO+DETR multimodal system is well-designed  architecture (Fahim </a:t>
            </a:r>
            <a:r>
              <a:rPr lang="en-AU" sz="1800" i="1" err="1"/>
              <a:t>Rustamy</a:t>
            </a:r>
            <a:r>
              <a:rPr lang="en-AU" sz="1800" i="1"/>
              <a:t>, PhD, </a:t>
            </a:r>
            <a:r>
              <a:rPr lang="en-AU" sz="1800" i="1">
                <a:latin typeface="sohne"/>
              </a:rPr>
              <a:t>2</a:t>
            </a:r>
            <a:r>
              <a:rPr lang="en-AU" sz="1800" b="0" i="1">
                <a:effectLst/>
                <a:latin typeface="sohne"/>
              </a:rPr>
              <a:t>023</a:t>
            </a:r>
            <a:r>
              <a:rPr lang="en-AU" sz="1800" b="0" i="0">
                <a:effectLst/>
                <a:latin typeface="sohne"/>
              </a:rPr>
              <a:t>)</a:t>
            </a:r>
            <a:endParaRPr lang="en-AU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D5B98-953C-BA43-BDA4-0E312050FF7D}"/>
              </a:ext>
            </a:extLst>
          </p:cNvPr>
          <p:cNvSpPr txBox="1"/>
          <p:nvPr/>
        </p:nvSpPr>
        <p:spPr>
          <a:xfrm>
            <a:off x="307840" y="2868602"/>
            <a:ext cx="6186713" cy="21929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500">
              <a:latin typeface="Inter"/>
            </a:endParaRPr>
          </a:p>
          <a:p>
            <a:pPr marL="380365" indent="-380365">
              <a:buFont typeface="Wingdings" pitchFamily="2" charset="2"/>
              <a:buChar char="Ø"/>
            </a:pPr>
            <a:r>
              <a:rPr lang="en-AU" sz="2250">
                <a:latin typeface="Inter"/>
              </a:rPr>
              <a:t>YOLOv11l (self-trained)</a:t>
            </a:r>
          </a:p>
          <a:p>
            <a:pPr marL="380365" indent="-380365">
              <a:buFont typeface="Wingdings" pitchFamily="2" charset="2"/>
              <a:buChar char="Ø"/>
            </a:pPr>
            <a:endParaRPr lang="en-AU" sz="2250">
              <a:latin typeface="Inter"/>
            </a:endParaRPr>
          </a:p>
          <a:p>
            <a:pPr marL="380365" indent="-380365">
              <a:buFont typeface="Wingdings" pitchFamily="2" charset="2"/>
              <a:buChar char="Ø"/>
            </a:pPr>
            <a:r>
              <a:rPr lang="en-AU" sz="2250">
                <a:latin typeface="Inter"/>
              </a:rPr>
              <a:t>YOLOv5 (CNN)</a:t>
            </a:r>
          </a:p>
          <a:p>
            <a:pPr marL="380365" indent="-380365">
              <a:buFont typeface="Wingdings" pitchFamily="2" charset="2"/>
              <a:buChar char="Ø"/>
            </a:pPr>
            <a:endParaRPr lang="en-AU" sz="2250">
              <a:latin typeface="Inter"/>
            </a:endParaRPr>
          </a:p>
          <a:p>
            <a:pPr marL="380365" indent="-380365">
              <a:buFont typeface="Wingdings" pitchFamily="2" charset="2"/>
              <a:buChar char="Ø"/>
            </a:pPr>
            <a:r>
              <a:rPr lang="en-AU" sz="2250">
                <a:latin typeface="Inter"/>
              </a:rPr>
              <a:t>DETR (Transformer-based)</a:t>
            </a:r>
          </a:p>
        </p:txBody>
      </p:sp>
    </p:spTree>
    <p:extLst>
      <p:ext uri="{BB962C8B-B14F-4D97-AF65-F5344CB8AC3E}">
        <p14:creationId xmlns:p14="http://schemas.microsoft.com/office/powerpoint/2010/main" val="68893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9425" y="616752"/>
            <a:ext cx="6734391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75"/>
              </a:lnSpc>
              <a:buNone/>
            </a:pPr>
            <a:r>
              <a:rPr lang="en-US" sz="3750" b="1">
                <a:solidFill>
                  <a:srgbClr val="000000"/>
                </a:solidFill>
                <a:latin typeface="Petrona Bold"/>
                <a:ea typeface="Petrona Bold"/>
                <a:cs typeface="Petrona Bold" pitchFamily="34" charset="-120"/>
              </a:rPr>
              <a:t>Navigation</a:t>
            </a:r>
            <a:endParaRPr lang="en-US" sz="3750">
              <a:latin typeface="Petrona Bold"/>
              <a:ea typeface="Petrona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10072" y="1770443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50"/>
          </a:p>
        </p:txBody>
      </p:sp>
      <p:sp>
        <p:nvSpPr>
          <p:cNvPr id="5" name="Text 2"/>
          <p:cNvSpPr/>
          <p:nvPr/>
        </p:nvSpPr>
        <p:spPr>
          <a:xfrm>
            <a:off x="1024336" y="1835332"/>
            <a:ext cx="2416175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17"/>
              </a:lnSpc>
              <a:buNone/>
            </a:pPr>
            <a:r>
              <a:rPr lang="en-US" sz="1917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Debris Removal</a:t>
            </a:r>
            <a:endParaRPr lang="en-US" sz="1917"/>
          </a:p>
        </p:txBody>
      </p:sp>
      <p:sp>
        <p:nvSpPr>
          <p:cNvPr id="6" name="Text 3"/>
          <p:cNvSpPr/>
          <p:nvPr/>
        </p:nvSpPr>
        <p:spPr>
          <a:xfrm>
            <a:off x="1024336" y="2258798"/>
            <a:ext cx="26052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Debris only flagged as collectable in movable zones</a:t>
            </a:r>
            <a:endParaRPr lang="en-US" sz="1458"/>
          </a:p>
        </p:txBody>
      </p:sp>
      <p:sp>
        <p:nvSpPr>
          <p:cNvPr id="7" name="Shape 4"/>
          <p:cNvSpPr/>
          <p:nvPr/>
        </p:nvSpPr>
        <p:spPr>
          <a:xfrm>
            <a:off x="3801071" y="178102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50"/>
          </a:p>
        </p:txBody>
      </p:sp>
      <p:sp>
        <p:nvSpPr>
          <p:cNvPr id="8" name="Text 5"/>
          <p:cNvSpPr/>
          <p:nvPr/>
        </p:nvSpPr>
        <p:spPr>
          <a:xfrm>
            <a:off x="4415334" y="1835332"/>
            <a:ext cx="2416175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17"/>
              </a:lnSpc>
              <a:buNone/>
            </a:pPr>
            <a:r>
              <a:rPr lang="en-US" sz="1917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Path Optimization</a:t>
            </a:r>
            <a:endParaRPr lang="en-US" sz="1917"/>
          </a:p>
        </p:txBody>
      </p:sp>
      <p:sp>
        <p:nvSpPr>
          <p:cNvPr id="9" name="Text 6"/>
          <p:cNvSpPr/>
          <p:nvPr/>
        </p:nvSpPr>
        <p:spPr>
          <a:xfrm>
            <a:off x="4415334" y="2258798"/>
            <a:ext cx="2416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A* + KNN reduces total path by 22% over baseline BFS (Cui et al., 2017)</a:t>
            </a:r>
            <a:endParaRPr lang="en-US" sz="1458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BA41E-482A-0ECC-129F-12FF1905F2B3}"/>
              </a:ext>
            </a:extLst>
          </p:cNvPr>
          <p:cNvSpPr txBox="1"/>
          <p:nvPr/>
        </p:nvSpPr>
        <p:spPr>
          <a:xfrm>
            <a:off x="1027947" y="3715647"/>
            <a:ext cx="609600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b="0" i="1">
                <a:effectLst/>
                <a:latin typeface="Google Sans"/>
              </a:rPr>
              <a:t>A-star algorithm </a:t>
            </a:r>
          </a:p>
          <a:p>
            <a:pPr algn="l"/>
            <a:r>
              <a:rPr lang="en-AU" sz="1600" b="0" i="1">
                <a:effectLst/>
                <a:latin typeface="Google Sans"/>
              </a:rPr>
              <a:t>f(n) = g(n) + h(n)</a:t>
            </a:r>
            <a:r>
              <a:rPr lang="en-AU" sz="1250" b="0" i="1">
                <a:effectLst/>
                <a:latin typeface="Google Sans"/>
              </a:rPr>
              <a:t> </a:t>
            </a: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55DEC6A7-2BBF-A5E7-2812-A57FE75A0D65}"/>
              </a:ext>
            </a:extLst>
          </p:cNvPr>
          <p:cNvSpPr/>
          <p:nvPr/>
        </p:nvSpPr>
        <p:spPr>
          <a:xfrm>
            <a:off x="438294" y="464487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5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FA8629D0-6F76-66CD-FEF8-BB4B1981D02B}"/>
              </a:ext>
            </a:extLst>
          </p:cNvPr>
          <p:cNvSpPr/>
          <p:nvPr/>
        </p:nvSpPr>
        <p:spPr>
          <a:xfrm>
            <a:off x="1052558" y="4709767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17"/>
              </a:lnSpc>
              <a:buNone/>
            </a:pPr>
            <a:r>
              <a:rPr lang="en-US" sz="1917" b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Stage</a:t>
            </a:r>
            <a:endParaRPr lang="en-US" sz="1917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20F05303-D70F-0360-4EC1-19BE0CEF8A1F}"/>
              </a:ext>
            </a:extLst>
          </p:cNvPr>
          <p:cNvSpPr/>
          <p:nvPr/>
        </p:nvSpPr>
        <p:spPr>
          <a:xfrm>
            <a:off x="1038448" y="5062678"/>
            <a:ext cx="5526285" cy="422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375"/>
              </a:lnSpc>
            </a:pPr>
            <a:r>
              <a:rPr lang="en-US" sz="14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Apply mathematical program localizing pixel to meter-based coordination</a:t>
            </a:r>
            <a:endParaRPr lang="en-US" sz="1450">
              <a:solidFill>
                <a:srgbClr val="000000"/>
              </a:solidFill>
              <a:latin typeface="Inter"/>
              <a:ea typeface="Inter"/>
              <a:cs typeface="Inter" pitchFamily="34" charset="-120"/>
            </a:endParaRPr>
          </a:p>
          <a:p>
            <a:pPr algn="just">
              <a:lnSpc>
                <a:spcPts val="2375"/>
              </a:lnSpc>
            </a:pPr>
            <a:r>
              <a:rPr lang="en-US" sz="145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with drone’s altitude.</a:t>
            </a:r>
            <a:endParaRPr lang="en-US" sz="1450">
              <a:latin typeface="Inter"/>
              <a:ea typeface="Inter"/>
            </a:endParaRPr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3AB317C7-D68A-8F55-C6DB-D3CE53ADD3A8}"/>
              </a:ext>
            </a:extLst>
          </p:cNvPr>
          <p:cNvSpPr/>
          <p:nvPr/>
        </p:nvSpPr>
        <p:spPr>
          <a:xfrm>
            <a:off x="428515" y="3235926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5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53A34104-141C-CB30-5488-D76748B83E37}"/>
              </a:ext>
            </a:extLst>
          </p:cNvPr>
          <p:cNvSpPr/>
          <p:nvPr/>
        </p:nvSpPr>
        <p:spPr>
          <a:xfrm>
            <a:off x="1028667" y="3354532"/>
            <a:ext cx="2416175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17"/>
              </a:lnSpc>
            </a:pPr>
            <a:r>
              <a:rPr lang="en-US" sz="1900" b="1">
                <a:solidFill>
                  <a:srgbClr val="272525"/>
                </a:solidFill>
                <a:latin typeface="Petrona Bold"/>
              </a:rPr>
              <a:t>Navigation Formula</a:t>
            </a:r>
            <a:endParaRPr lang="en-US"/>
          </a:p>
        </p:txBody>
      </p:sp>
      <p:pic>
        <p:nvPicPr>
          <p:cNvPr id="20" name="Picture 19" descr="Picture">
            <a:extLst>
              <a:ext uri="{FF2B5EF4-FFF2-40B4-BE49-F238E27FC236}">
                <a16:creationId xmlns:a16="http://schemas.microsoft.com/office/drawing/2014/main" id="{E317655B-29B7-78AB-0B01-239501A3B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27" y="5722055"/>
            <a:ext cx="2563990" cy="592667"/>
          </a:xfrm>
          <a:prstGeom prst="rect">
            <a:avLst/>
          </a:prstGeom>
        </p:spPr>
      </p:pic>
      <p:pic>
        <p:nvPicPr>
          <p:cNvPr id="22" name="Picture 2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C63B71B-24E8-1557-B4D8-CAA30A1CEB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33" t="14458" r="-1215" b="-1205"/>
          <a:stretch>
            <a:fillRect/>
          </a:stretch>
        </p:blipFill>
        <p:spPr>
          <a:xfrm>
            <a:off x="3772512" y="5480402"/>
            <a:ext cx="2774304" cy="1019062"/>
          </a:xfrm>
          <a:prstGeom prst="rect">
            <a:avLst/>
          </a:prstGeom>
        </p:spPr>
      </p:pic>
      <p:pic>
        <p:nvPicPr>
          <p:cNvPr id="23" name="Picture 2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BBE9823-E03E-B119-7456-4D6E6968A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176" y="3494970"/>
            <a:ext cx="3817762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awing of a mechanical device&#10;&#10;AI-generated content may be incorrect.">
            <a:extLst>
              <a:ext uri="{FF2B5EF4-FFF2-40B4-BE49-F238E27FC236}">
                <a16:creationId xmlns:a16="http://schemas.microsoft.com/office/drawing/2014/main" id="{B2A7AE71-BCD6-01CD-680D-7F7D3C3B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34" b="6707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3B39599A-BD1A-8AC6-478E-9A01AAAC8823}"/>
              </a:ext>
            </a:extLst>
          </p:cNvPr>
          <p:cNvSpPr/>
          <p:nvPr/>
        </p:nvSpPr>
        <p:spPr>
          <a:xfrm>
            <a:off x="980063" y="610458"/>
            <a:ext cx="9070846" cy="525438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438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73076-54AC-518D-B6DE-08F4DC7B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87" y="1265184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T500 Thruster Unit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 Installation and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85DF-5E66-93FC-6993-74936842B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488" y="438454"/>
            <a:ext cx="3613851" cy="62038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 b="1">
                <a:ea typeface="+mn-lt"/>
                <a:cs typeface="+mn-lt"/>
              </a:rPr>
              <a:t>Thruster Type:</a:t>
            </a:r>
            <a:r>
              <a:rPr lang="en-US" sz="1300">
                <a:ea typeface="+mn-lt"/>
                <a:cs typeface="+mn-lt"/>
              </a:rPr>
              <a:t> 2 × Blue Robotics T500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Location:</a:t>
            </a:r>
            <a:r>
              <a:rPr lang="en-US" sz="1300">
                <a:ea typeface="+mn-lt"/>
                <a:cs typeface="+mn-lt"/>
              </a:rPr>
              <a:t> Mounted beneath rear pontoons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Housing:</a:t>
            </a:r>
            <a:r>
              <a:rPr lang="en-US" sz="1300">
                <a:ea typeface="+mn-lt"/>
                <a:cs typeface="+mn-lt"/>
              </a:rPr>
              <a:t> Integrated in streamlined cylindrical casings for protection from debris and shallow water damage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Power Input:</a:t>
            </a:r>
            <a:r>
              <a:rPr lang="en-US" sz="1300">
                <a:ea typeface="+mn-lt"/>
                <a:cs typeface="+mn-lt"/>
              </a:rPr>
              <a:t> 24V DC @ 43.5A max each (up to 1 kW per motor)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Controller:</a:t>
            </a:r>
            <a:r>
              <a:rPr lang="en-US" sz="1300">
                <a:ea typeface="+mn-lt"/>
                <a:cs typeface="+mn-lt"/>
              </a:rPr>
              <a:t> Basic ESC 500 (bidirectional, 1 per motor)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Dimensions: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Length: 130 mm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Diameter: 100 mm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Cable Length: 1.5 m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Performance: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Max Thrust: 157.9 N per motor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Combined thrust: 315N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Speed: 1.2 m/s (empty, 288 kg) → 0.5 m/s (full load, 550 kg)</a:t>
            </a:r>
            <a:endParaRPr lang="en-US" sz="1300"/>
          </a:p>
          <a:p>
            <a:endParaRPr lang="en-US" sz="1300"/>
          </a:p>
        </p:txBody>
      </p:sp>
      <p:pic>
        <p:nvPicPr>
          <p:cNvPr id="5" name="Picture 4" descr="A close up of a wheel&#10;&#10;AI-generated content may be incorrect.">
            <a:extLst>
              <a:ext uri="{FF2B5EF4-FFF2-40B4-BE49-F238E27FC236}">
                <a16:creationId xmlns:a16="http://schemas.microsoft.com/office/drawing/2014/main" id="{917ADE59-9A2F-B038-E83A-794CA559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859" y="1258225"/>
            <a:ext cx="2823586" cy="1665915"/>
          </a:xfrm>
          <a:prstGeom prst="rect">
            <a:avLst/>
          </a:prstGeom>
        </p:spPr>
      </p:pic>
      <p:pic>
        <p:nvPicPr>
          <p:cNvPr id="4" name="Picture 3" descr="A black and blue toy&#10;&#10;AI-generated content may be incorrect.">
            <a:extLst>
              <a:ext uri="{FF2B5EF4-FFF2-40B4-BE49-F238E27FC236}">
                <a16:creationId xmlns:a16="http://schemas.microsoft.com/office/drawing/2014/main" id="{CE356C91-CCC4-7395-AA4A-4F9AB38BE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859" y="3675693"/>
            <a:ext cx="2823586" cy="222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ue and grey object with red circles&#10;&#10;AI-generated content may be incorrect.">
            <a:extLst>
              <a:ext uri="{FF2B5EF4-FFF2-40B4-BE49-F238E27FC236}">
                <a16:creationId xmlns:a16="http://schemas.microsoft.com/office/drawing/2014/main" id="{82C791D5-73EB-C4E7-50F9-260D26F30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224" t="1064" r="5518" b="-1214"/>
          <a:stretch>
            <a:fillRect/>
          </a:stretch>
        </p:blipFill>
        <p:spPr>
          <a:xfrm>
            <a:off x="865141" y="871147"/>
            <a:ext cx="10495980" cy="51224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C8029E-E679-5CC4-DE1F-B1AA3745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5966048"/>
            <a:ext cx="104775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0433E-E4C0-D050-9F42-D9F4CED5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 sz="4100"/>
              <a:t>Thruster Control System – Thruster Commander</a:t>
            </a:r>
          </a:p>
        </p:txBody>
      </p:sp>
      <p:pic>
        <p:nvPicPr>
          <p:cNvPr id="4" name="Picture 3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5BE9E7E6-0D94-413C-0285-BAC2268C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3" y="598677"/>
            <a:ext cx="4517841" cy="2733294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oup of electrical components&#10;&#10;AI-generated content may be incorrect.">
            <a:extLst>
              <a:ext uri="{FF2B5EF4-FFF2-40B4-BE49-F238E27FC236}">
                <a16:creationId xmlns:a16="http://schemas.microsoft.com/office/drawing/2014/main" id="{697802DB-C70E-9095-9EE0-89947B40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3" y="3526029"/>
            <a:ext cx="2494129" cy="2733293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89B8D-D689-45B4-08C4-485ECCC6B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990" y="1962076"/>
            <a:ext cx="5682025" cy="46284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Control Mechanism: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Receives input from onboard software &amp; sensors.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Converts navigation data into differential speed signals for each motor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Outputs to Basic ESC 500 controllers T500 Thrusters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System Functions: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Mixed speed/steering mode for dynamic direction control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Power input: 7–20V 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Output: 2 channels (dual motor compatibility)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Integration Notes: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Mounted in sealed, waterproof housing onboard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Interfaces cleanly with microcontrollers and vision systems</a:t>
            </a:r>
            <a:endParaRPr lang="en-US" sz="1300"/>
          </a:p>
          <a:p>
            <a:endParaRPr lang="en-US" sz="130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C1439DD-7070-0BF3-F35D-B3F41D7D6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592" y="10797"/>
            <a:ext cx="4621832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47A22-8C99-471B-A457-7DC5D7AF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352" y="300549"/>
            <a:ext cx="6473126" cy="1338478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Sensor &amp; Vision Systems</a:t>
            </a:r>
            <a:endParaRPr lang="en-US"/>
          </a:p>
        </p:txBody>
      </p:sp>
      <p:pic>
        <p:nvPicPr>
          <p:cNvPr id="3" name="Picture 2" descr="A drawing of a machine&#10;&#10;AI-generated content may be incorrect.">
            <a:extLst>
              <a:ext uri="{FF2B5EF4-FFF2-40B4-BE49-F238E27FC236}">
                <a16:creationId xmlns:a16="http://schemas.microsoft.com/office/drawing/2014/main" id="{FAE0E0C8-3339-D601-A965-B87EAAE7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540" y="1937287"/>
            <a:ext cx="5797260" cy="3732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red light fixture with a white circle&#10;&#10;AI-generated content may be incorrect.">
            <a:extLst>
              <a:ext uri="{FF2B5EF4-FFF2-40B4-BE49-F238E27FC236}">
                <a16:creationId xmlns:a16="http://schemas.microsoft.com/office/drawing/2014/main" id="{BC7FE0FA-AAA2-15BC-28C7-80A7E15C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024" y="1649960"/>
            <a:ext cx="2126748" cy="1930859"/>
          </a:xfrm>
          <a:prstGeom prst="flowChartConnector">
            <a:avLst/>
          </a:prstGeom>
        </p:spPr>
      </p:pic>
      <p:pic>
        <p:nvPicPr>
          <p:cNvPr id="8" name="Picture 7" descr="A black object with buttons&#10;&#10;AI-generated content may be incorrect.">
            <a:extLst>
              <a:ext uri="{FF2B5EF4-FFF2-40B4-BE49-F238E27FC236}">
                <a16:creationId xmlns:a16="http://schemas.microsoft.com/office/drawing/2014/main" id="{28D80AB2-215F-E7FC-50D8-6231C4A89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508236" y="4317445"/>
            <a:ext cx="2108338" cy="2090511"/>
          </a:xfrm>
          <a:prstGeom prst="flowChartConnector">
            <a:avLst/>
          </a:prstGeom>
        </p:spPr>
      </p:pic>
      <p:pic>
        <p:nvPicPr>
          <p:cNvPr id="10" name="Picture 9" descr="A green object with screws&#10;&#10;AI-generated content may be incorrect.">
            <a:extLst>
              <a:ext uri="{FF2B5EF4-FFF2-40B4-BE49-F238E27FC236}">
                <a16:creationId xmlns:a16="http://schemas.microsoft.com/office/drawing/2014/main" id="{A1D30AB1-6EEC-01B0-82E0-592B0A98B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6" y="4548269"/>
            <a:ext cx="1868359" cy="1654049"/>
          </a:xfrm>
          <a:prstGeom prst="flowChartConnector">
            <a:avLst/>
          </a:prstGeom>
        </p:spPr>
      </p:pic>
      <p:pic>
        <p:nvPicPr>
          <p:cNvPr id="12" name="Picture 11" descr="A black object in a circle&#10;&#10;AI-generated content may be incorrect.">
            <a:extLst>
              <a:ext uri="{FF2B5EF4-FFF2-40B4-BE49-F238E27FC236}">
                <a16:creationId xmlns:a16="http://schemas.microsoft.com/office/drawing/2014/main" id="{54E1E216-54D6-DE4B-2022-8F77B2A9F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06" y="1349113"/>
            <a:ext cx="2062907" cy="1881149"/>
          </a:xfrm>
          <a:prstGeom prst="flowChartConnector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7449EA-0FAA-1C7F-6A29-C88B483CF432}"/>
              </a:ext>
            </a:extLst>
          </p:cNvPr>
          <p:cNvCxnSpPr/>
          <p:nvPr/>
        </p:nvCxnSpPr>
        <p:spPr>
          <a:xfrm>
            <a:off x="2840654" y="2349960"/>
            <a:ext cx="2356358" cy="8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2040F1-F2BF-5597-CB3B-A9749E724909}"/>
              </a:ext>
            </a:extLst>
          </p:cNvPr>
          <p:cNvCxnSpPr/>
          <p:nvPr/>
        </p:nvCxnSpPr>
        <p:spPr>
          <a:xfrm flipV="1">
            <a:off x="2537138" y="4632124"/>
            <a:ext cx="548786" cy="229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BF17D9-5631-5714-286B-BB48AF3C23CB}"/>
              </a:ext>
            </a:extLst>
          </p:cNvPr>
          <p:cNvCxnSpPr/>
          <p:nvPr/>
        </p:nvCxnSpPr>
        <p:spPr>
          <a:xfrm flipH="1">
            <a:off x="6400260" y="2676066"/>
            <a:ext cx="2893719" cy="874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B9379F-7958-53FC-3871-313B876B716A}"/>
              </a:ext>
            </a:extLst>
          </p:cNvPr>
          <p:cNvCxnSpPr/>
          <p:nvPr/>
        </p:nvCxnSpPr>
        <p:spPr>
          <a:xfrm flipH="1" flipV="1">
            <a:off x="5518816" y="5145301"/>
            <a:ext cx="3759313" cy="671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10D739-9E89-4909-8593-AC643C7F2FC8}"/>
              </a:ext>
            </a:extLst>
          </p:cNvPr>
          <p:cNvCxnSpPr/>
          <p:nvPr/>
        </p:nvCxnSpPr>
        <p:spPr>
          <a:xfrm flipV="1">
            <a:off x="5231319" y="512879"/>
            <a:ext cx="766093" cy="2201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2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BEF25B-FF3C-9E80-8E32-A03080E1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54AFA2-47AA-CB50-1EBA-7564CB8A7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592" y="10797"/>
            <a:ext cx="4621832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F09D1-5FB7-83F8-50D8-88F2178FE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3485"/>
            <a:ext cx="3200399" cy="3358176"/>
          </a:xfrm>
        </p:spPr>
        <p:txBody>
          <a:bodyPr anchor="t">
            <a:normAutofit/>
          </a:bodyPr>
          <a:lstStyle/>
          <a:p>
            <a:r>
              <a:rPr lang="en-US" sz="3200"/>
              <a:t>Ultrasonic Sensor: Bin fill detection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sensor&#10;&#10;AI-generated content may be incorrect.">
            <a:extLst>
              <a:ext uri="{FF2B5EF4-FFF2-40B4-BE49-F238E27FC236}">
                <a16:creationId xmlns:a16="http://schemas.microsoft.com/office/drawing/2014/main" id="{FBF741AB-253B-E070-A313-8CA3217C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" r="5812" b="3145"/>
          <a:stretch>
            <a:fillRect/>
          </a:stretch>
        </p:blipFill>
        <p:spPr>
          <a:xfrm>
            <a:off x="958306" y="3427910"/>
            <a:ext cx="2811837" cy="2209578"/>
          </a:xfrm>
          <a:prstGeom prst="rect">
            <a:avLst/>
          </a:prstGeom>
        </p:spPr>
      </p:pic>
      <p:pic>
        <p:nvPicPr>
          <p:cNvPr id="3" name="Picture 2" descr="A red light fixture with a white circle&#10;&#10;AI-generated content may be incorrect.">
            <a:extLst>
              <a:ext uri="{FF2B5EF4-FFF2-40B4-BE49-F238E27FC236}">
                <a16:creationId xmlns:a16="http://schemas.microsoft.com/office/drawing/2014/main" id="{377F7BDE-F51B-1138-7BAD-0275F5D63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939" y="1146266"/>
            <a:ext cx="2359222" cy="1956689"/>
          </a:xfrm>
          <a:prstGeom prst="rect">
            <a:avLst/>
          </a:prstGeom>
        </p:spPr>
      </p:pic>
      <p:pic>
        <p:nvPicPr>
          <p:cNvPr id="6" name="Collection-FEA">
            <a:hlinkClick r:id="" action="ppaction://media"/>
            <a:extLst>
              <a:ext uri="{FF2B5EF4-FFF2-40B4-BE49-F238E27FC236}">
                <a16:creationId xmlns:a16="http://schemas.microsoft.com/office/drawing/2014/main" id="{470020CD-A601-F07E-35C9-577A6407E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67397" y="3767723"/>
            <a:ext cx="2351041" cy="151336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EBD3A-85F8-9217-4B85-805CBCDEE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876" y="871147"/>
            <a:ext cx="3347983" cy="5236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/>
              <a:t>JSN-SR04T</a:t>
            </a:r>
          </a:p>
          <a:p>
            <a:r>
              <a:rPr lang="en-US" sz="1400"/>
              <a:t>Sensor mass : 25 grams</a:t>
            </a:r>
          </a:p>
          <a:p>
            <a:r>
              <a:rPr lang="en-US" sz="1400"/>
              <a:t>Waterproof (IP66 rated)</a:t>
            </a:r>
          </a:p>
          <a:p>
            <a:r>
              <a:rPr lang="en-US" sz="1400"/>
              <a:t>Range: 20cm - 6m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 b="1"/>
              <a:t>Designed custom mounting bracket</a:t>
            </a:r>
          </a:p>
          <a:p>
            <a:r>
              <a:rPr lang="en-US" sz="1400"/>
              <a:t>Material: PETG (flexible and printable)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/>
              <a:t>FEA of mounting bracket:</a:t>
            </a:r>
          </a:p>
          <a:p>
            <a:r>
              <a:rPr lang="en-US" sz="1400"/>
              <a:t>Load case: 0.25N (25g) x 5 outdoor safety factor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 b="1"/>
              <a:t>FEA Results:</a:t>
            </a:r>
          </a:p>
          <a:p>
            <a:pPr marL="0" indent="0">
              <a:buNone/>
            </a:pPr>
            <a:r>
              <a:rPr lang="en-US" sz="1400"/>
              <a:t>Displacement: 0.0007mm</a:t>
            </a:r>
          </a:p>
          <a:p>
            <a:pPr marL="0" indent="0">
              <a:buNone/>
            </a:pPr>
            <a:r>
              <a:rPr lang="en-US" sz="1400"/>
              <a:t>Von Mises: 0.06 MPa (PETG yield strength = 45-55 MPa)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17041B-1A80-4AB7-BF8F-5ADEF88B2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28223" y="14610"/>
            <a:ext cx="4676910" cy="297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A43E02-95A9-21B1-7965-0D0660C4C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B45835-3DB7-4D95-9290-E7C2C3AD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A86C3D-5E02-4EC9-A07B-6786E96EC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A1BCCA4-FEFE-4004-9DD5-96DC53BFB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025533-FEDC-498B-B634-AACB9C542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CB9B21-6FC4-4E75-9B78-CBF71076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65F2E95-7169-4456-9FD1-FD404A2B1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39C303-7680-46A4-83C1-D77C74DEA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C92B7-BA94-506D-B89A-6BECAFE6C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485"/>
            <a:ext cx="10469880" cy="617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300">
                <a:solidFill>
                  <a:schemeClr val="bg1"/>
                </a:solidFill>
              </a:rPr>
              <a:t>Retrieval Trigger Mechanism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8BA744-D622-EE8E-E4C6-6A2A3723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07" t="58326" r="-61" b="474"/>
          <a:stretch>
            <a:fillRect/>
          </a:stretch>
        </p:blipFill>
        <p:spPr>
          <a:xfrm>
            <a:off x="6787" y="2080260"/>
            <a:ext cx="12187813" cy="38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85091-B46F-1534-EE19-C2EC050A3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BB0B3C-324B-45E1-33FC-498F8C608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592" y="10797"/>
            <a:ext cx="4621832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E6C0-018B-7782-059C-2FB7E4E1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3485"/>
            <a:ext cx="3200399" cy="3358176"/>
          </a:xfrm>
        </p:spPr>
        <p:txBody>
          <a:bodyPr anchor="t">
            <a:normAutofit/>
          </a:bodyPr>
          <a:lstStyle/>
          <a:p>
            <a:r>
              <a:rPr lang="en-US" sz="3200"/>
              <a:t>Time-of-Flight Sensor: Conveyor Overload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3B18-929F-E315-C121-128501BE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DDAFA-84BD-C336-0532-DC4E1F22A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8357" y="871147"/>
            <a:ext cx="3347983" cy="52368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400" b="1"/>
              <a:t>VL53L1X</a:t>
            </a:r>
          </a:p>
          <a:p>
            <a:r>
              <a:rPr lang="en-US" sz="1400"/>
              <a:t>Sensor mass : 3.8g</a:t>
            </a:r>
          </a:p>
          <a:p>
            <a:r>
              <a:rPr lang="en-US" sz="1400"/>
              <a:t>Range: 4m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 b="1"/>
              <a:t>Designed custom mounting bracket</a:t>
            </a:r>
          </a:p>
          <a:p>
            <a:r>
              <a:rPr lang="en-US" sz="1400"/>
              <a:t>Material: PETG (flexible and printable)</a:t>
            </a:r>
          </a:p>
          <a:p>
            <a:r>
              <a:rPr lang="en-US" sz="1400"/>
              <a:t>Added waterproofing  and drainage features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/>
              <a:t>FEA of mounting bracket:</a:t>
            </a:r>
          </a:p>
          <a:p>
            <a:r>
              <a:rPr lang="en-US" sz="1400"/>
              <a:t>Load case: 60.5N for max storm winds observed in area</a:t>
            </a:r>
          </a:p>
          <a:p>
            <a:r>
              <a:rPr lang="en-US" sz="1400"/>
              <a:t>Safety factor: 1.5 for storm gusts</a:t>
            </a:r>
          </a:p>
          <a:p>
            <a:endParaRPr lang="en-US" sz="1400" b="1"/>
          </a:p>
          <a:p>
            <a:pPr marL="0" indent="0">
              <a:buNone/>
            </a:pPr>
            <a:r>
              <a:rPr lang="en-US" sz="1400" b="1"/>
              <a:t>FEA Results:</a:t>
            </a:r>
            <a:endParaRPr lang="en-US"/>
          </a:p>
          <a:p>
            <a:pPr marL="0" indent="0">
              <a:buNone/>
            </a:pPr>
            <a:r>
              <a:rPr lang="en-US" sz="1400"/>
              <a:t>Displacement: 0.0004mm</a:t>
            </a:r>
          </a:p>
          <a:p>
            <a:pPr marL="0" indent="0">
              <a:buNone/>
            </a:pPr>
            <a:r>
              <a:rPr lang="en-US" sz="1400"/>
              <a:t>Von Mises: 0.008 MPa (PETG yield strength = 45-55 MPa)</a:t>
            </a:r>
          </a:p>
        </p:txBody>
      </p:sp>
      <p:pic>
        <p:nvPicPr>
          <p:cNvPr id="7" name="Picture 6" descr="A black rectangular object with yellow labels&#10;&#10;AI-generated content may be incorrect.">
            <a:extLst>
              <a:ext uri="{FF2B5EF4-FFF2-40B4-BE49-F238E27FC236}">
                <a16:creationId xmlns:a16="http://schemas.microsoft.com/office/drawing/2014/main" id="{91586303-0A26-FA07-00D4-B3C1900E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4" y="3576323"/>
            <a:ext cx="2240507" cy="2146047"/>
          </a:xfrm>
          <a:prstGeom prst="rect">
            <a:avLst/>
          </a:prstGeom>
        </p:spPr>
      </p:pic>
      <p:pic>
        <p:nvPicPr>
          <p:cNvPr id="8" name="Picture 7" descr="A green object with screws&#10;&#10;AI-generated content may be incorrect.">
            <a:extLst>
              <a:ext uri="{FF2B5EF4-FFF2-40B4-BE49-F238E27FC236}">
                <a16:creationId xmlns:a16="http://schemas.microsoft.com/office/drawing/2014/main" id="{5C3A1981-1B6E-DE39-32F2-7DD8BFF2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408" y="596201"/>
            <a:ext cx="1868359" cy="1654049"/>
          </a:xfrm>
          <a:prstGeom prst="rect">
            <a:avLst/>
          </a:prstGeom>
        </p:spPr>
      </p:pic>
      <p:pic>
        <p:nvPicPr>
          <p:cNvPr id="9" name="Picture 8" descr="A rectangular object with a window&#10;&#10;AI-generated content may be incorrect.">
            <a:extLst>
              <a:ext uri="{FF2B5EF4-FFF2-40B4-BE49-F238E27FC236}">
                <a16:creationId xmlns:a16="http://schemas.microsoft.com/office/drawing/2014/main" id="{745F59E6-1CC0-3591-9D95-2A5E1E63F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78" y="941208"/>
            <a:ext cx="1338441" cy="96802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93C3B8-8378-FE3C-E86B-F6C496AD2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216" y="2518128"/>
            <a:ext cx="2126896" cy="1920522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A5AA37-D98D-8D91-2989-063450A69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864" y="4643966"/>
            <a:ext cx="2248606" cy="194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5CDF-B54B-4859-FA35-E4B2533C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048" y="500883"/>
            <a:ext cx="6274570" cy="1325563"/>
          </a:xfrm>
        </p:spPr>
        <p:txBody>
          <a:bodyPr/>
          <a:lstStyle/>
          <a:p>
            <a:pPr algn="r"/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Gantt Chart</a:t>
            </a:r>
            <a:br>
              <a:rPr lang="en-US">
                <a:solidFill>
                  <a:schemeClr val="accent1">
                    <a:lumMod val="76000"/>
                  </a:schemeClr>
                </a:solidFill>
              </a:rPr>
            </a:br>
            <a:r>
              <a:rPr lang="en-US" sz="3000">
                <a:solidFill>
                  <a:schemeClr val="accent1">
                    <a:lumMod val="76000"/>
                  </a:schemeClr>
                </a:solidFill>
              </a:rPr>
              <a:t>Project Timeline – Progress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41186-AB38-60BE-84EE-7FAE31600238}"/>
              </a:ext>
            </a:extLst>
          </p:cNvPr>
          <p:cNvSpPr txBox="1"/>
          <p:nvPr/>
        </p:nvSpPr>
        <p:spPr>
          <a:xfrm>
            <a:off x="5808000" y="2634000"/>
            <a:ext cx="61440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Project Status Summary</a:t>
            </a:r>
            <a:endParaRPr lang="en-US" sz="2000">
              <a:solidFill>
                <a:schemeClr val="accent1">
                  <a:lumMod val="49000"/>
                </a:schemeClr>
              </a:solidFill>
            </a:endParaRPr>
          </a:p>
          <a:p>
            <a:pPr algn="just"/>
            <a:endParaRPr lang="en-US" sz="2000" b="1">
              <a:solidFill>
                <a:schemeClr val="accent1">
                  <a:lumMod val="49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All deliverables outlined in this demonstration have been successfully completed as scheduled.</a:t>
            </a:r>
          </a:p>
          <a:p>
            <a:pPr algn="just">
              <a:buFont typeface="Arial"/>
              <a:buChar char="•"/>
            </a:pPr>
            <a:endParaRPr lang="en-US" sz="1600">
              <a:solidFill>
                <a:schemeClr val="accent1">
                  <a:lumMod val="49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Key advancements include the implementation of novel design enhancements, which have demonstrated measurable improvements over baseline performance metrics established during preliminary research.</a:t>
            </a:r>
            <a:endParaRPr lang="en-US" sz="1600">
              <a:solidFill>
                <a:schemeClr val="accent1">
                  <a:lumMod val="49000"/>
                </a:schemeClr>
              </a:solidFill>
            </a:endParaRPr>
          </a:p>
          <a:p>
            <a:pPr algn="just">
              <a:buFont typeface="Arial"/>
              <a:buChar char="•"/>
            </a:pPr>
            <a:endParaRPr lang="en-US" sz="1600">
              <a:solidFill>
                <a:schemeClr val="accent1">
                  <a:lumMod val="49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1600">
                <a:solidFill>
                  <a:schemeClr val="accent1">
                    <a:lumMod val="49000"/>
                  </a:schemeClr>
                </a:solidFill>
                <a:ea typeface="+mn-lt"/>
                <a:cs typeface="+mn-lt"/>
              </a:rPr>
              <a:t>The project maintained strong adherence to its original timeline, with only minor adjustments required throughout execution.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accent1">
                  <a:lumMod val="49000"/>
                </a:schemeClr>
              </a:solidFill>
            </a:endParaRPr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0BC73A-0C8E-35CF-F7CE-1D577896F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36" y="-106"/>
            <a:ext cx="5416727" cy="6832800"/>
          </a:xfrm>
        </p:spPr>
      </p:pic>
    </p:spTree>
    <p:extLst>
      <p:ext uri="{BB962C8B-B14F-4D97-AF65-F5344CB8AC3E}">
        <p14:creationId xmlns:p14="http://schemas.microsoft.com/office/powerpoint/2010/main" val="23677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B8724-6661-7D84-2526-41708DCDA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22B789-EC05-62D9-91BE-5CE380905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592" y="10797"/>
            <a:ext cx="4621832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61C46-6608-3507-E5C9-F04653DF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3485"/>
            <a:ext cx="3200399" cy="3358176"/>
          </a:xfrm>
        </p:spPr>
        <p:txBody>
          <a:bodyPr anchor="t">
            <a:normAutofit/>
          </a:bodyPr>
          <a:lstStyle/>
          <a:p>
            <a:r>
              <a:rPr lang="en-US" sz="3200"/>
              <a:t>OAK-D Camera: Wildlife Detection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57E62E-8B28-F1CD-14B3-024E549EC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20EE06-1DB8-3D3B-01BB-A72F1D32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8357" y="871147"/>
            <a:ext cx="3347983" cy="52368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400" b="1"/>
              <a:t>OAK-D by </a:t>
            </a:r>
            <a:r>
              <a:rPr lang="en-US" sz="1400" b="1" err="1"/>
              <a:t>Luxonis</a:t>
            </a:r>
            <a:endParaRPr lang="en-US" sz="1400" b="1"/>
          </a:p>
          <a:p>
            <a:r>
              <a:rPr lang="en-US" sz="1400"/>
              <a:t>Depth sensing and onboard AI</a:t>
            </a:r>
          </a:p>
          <a:p>
            <a:r>
              <a:rPr lang="en-US" sz="1400"/>
              <a:t>Power consumption: 4 Watts</a:t>
            </a:r>
          </a:p>
          <a:p>
            <a:r>
              <a:rPr lang="en-US" sz="1400"/>
              <a:t>Mounted to front of assembly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 b="1"/>
              <a:t>Used with CCTV dome for water protection:</a:t>
            </a:r>
          </a:p>
          <a:p>
            <a:r>
              <a:rPr lang="en-US" sz="1400"/>
              <a:t>Material: Polycarbonate (clear), Rubber silicone for seal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/>
              <a:t>Thermal stress analysis inputs:</a:t>
            </a:r>
          </a:p>
          <a:p>
            <a:r>
              <a:rPr lang="en-US" sz="1400"/>
              <a:t>4 Watts internal heat from camera components</a:t>
            </a:r>
          </a:p>
          <a:p>
            <a:r>
              <a:rPr lang="en-US" sz="1400"/>
              <a:t>5 Watts, 35-degree Celsius convection from ambient air</a:t>
            </a:r>
          </a:p>
          <a:p>
            <a:endParaRPr lang="en-US" sz="1400" b="1"/>
          </a:p>
          <a:p>
            <a:pPr marL="0" indent="0">
              <a:buNone/>
            </a:pPr>
            <a:r>
              <a:rPr lang="en-US" sz="1400" b="1"/>
              <a:t>Thermal Stress Results:</a:t>
            </a:r>
            <a:endParaRPr lang="en-US"/>
          </a:p>
          <a:p>
            <a:pPr marL="0" indent="0">
              <a:buNone/>
            </a:pPr>
            <a:r>
              <a:rPr lang="en-US" sz="1400"/>
              <a:t>Max internal temp only 1-degree above applied temp</a:t>
            </a:r>
          </a:p>
        </p:txBody>
      </p:sp>
      <p:pic>
        <p:nvPicPr>
          <p:cNvPr id="3" name="Picture 2" descr="A black object in a circle&#10;&#10;AI-generated content may be incorrect.">
            <a:extLst>
              <a:ext uri="{FF2B5EF4-FFF2-40B4-BE49-F238E27FC236}">
                <a16:creationId xmlns:a16="http://schemas.microsoft.com/office/drawing/2014/main" id="{E5937654-92D2-E462-C9CE-000EF5AE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92" y="948742"/>
            <a:ext cx="2811991" cy="2656063"/>
          </a:xfrm>
          <a:prstGeom prst="rect">
            <a:avLst/>
          </a:prstGeom>
        </p:spPr>
      </p:pic>
      <p:pic>
        <p:nvPicPr>
          <p:cNvPr id="4" name="Picture 3" descr="A yellow object with a green circle around it&#10;&#10;AI-generated content may be incorrect.">
            <a:extLst>
              <a:ext uri="{FF2B5EF4-FFF2-40B4-BE49-F238E27FC236}">
                <a16:creationId xmlns:a16="http://schemas.microsoft.com/office/drawing/2014/main" id="{2E9D13E5-EF0C-0C1E-BB1C-FDE2066E1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56" y="4119256"/>
            <a:ext cx="3342569" cy="2176286"/>
          </a:xfrm>
          <a:prstGeom prst="rect">
            <a:avLst/>
          </a:prstGeom>
        </p:spPr>
      </p:pic>
      <p:pic>
        <p:nvPicPr>
          <p:cNvPr id="6" name="Picture 5" descr="A black device with three small holes&#10;&#10;AI-generated content may be incorrect.">
            <a:extLst>
              <a:ext uri="{FF2B5EF4-FFF2-40B4-BE49-F238E27FC236}">
                <a16:creationId xmlns:a16="http://schemas.microsoft.com/office/drawing/2014/main" id="{AC5A95B8-1823-E4BD-3B8D-07BF49C70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234" y="2920148"/>
            <a:ext cx="2503278" cy="23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6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nta ray swimming with a scuba diver&#10;&#10;AI-generated content may be incorrect.">
            <a:extLst>
              <a:ext uri="{FF2B5EF4-FFF2-40B4-BE49-F238E27FC236}">
                <a16:creationId xmlns:a16="http://schemas.microsoft.com/office/drawing/2014/main" id="{9B6A0538-B30A-158A-6975-D8B04961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6611" b="911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5D9BC-E605-E899-0C30-3AF69FF0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Protecting Indonesia's Riverine Ecosystem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9CC80-4846-C6F5-E5B5-2A853A4D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55" y="2857418"/>
            <a:ext cx="10515600" cy="1722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The </a:t>
            </a:r>
            <a:r>
              <a:rPr lang="en-US" b="1" err="1">
                <a:solidFill>
                  <a:srgbClr val="FFFFFF"/>
                </a:solidFill>
                <a:ea typeface="+mn-lt"/>
                <a:cs typeface="+mn-lt"/>
              </a:rPr>
              <a:t>Citarum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 River's Rich Ecosystem: Despite its pollution challenges, the </a:t>
            </a:r>
            <a:r>
              <a:rPr lang="en-US" b="1" err="1">
                <a:solidFill>
                  <a:srgbClr val="FFFFFF"/>
                </a:solidFill>
                <a:ea typeface="+mn-lt"/>
                <a:cs typeface="+mn-lt"/>
              </a:rPr>
              <a:t>Citarum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 River basin supports a diverse array of wildlife, from over 20 fish species to more than 300 bird species, amphibians, reptiles, and mammals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34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F77BEF-0FED-6D91-F105-63632F6FD79D}"/>
              </a:ext>
            </a:extLst>
          </p:cNvPr>
          <p:cNvSpPr/>
          <p:nvPr/>
        </p:nvSpPr>
        <p:spPr>
          <a:xfrm>
            <a:off x="10562167" y="6360583"/>
            <a:ext cx="1629833" cy="497417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5FD5B-9263-DC62-95DD-56EB5C25B5AF}"/>
              </a:ext>
            </a:extLst>
          </p:cNvPr>
          <p:cNvSpPr txBox="1"/>
          <p:nvPr/>
        </p:nvSpPr>
        <p:spPr>
          <a:xfrm>
            <a:off x="392489" y="2786424"/>
            <a:ext cx="6096000" cy="24468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1700">
              <a:latin typeface="Calibri"/>
              <a:ea typeface="Calibri"/>
              <a:cs typeface="Calibri"/>
            </a:endParaRPr>
          </a:p>
          <a:p>
            <a:r>
              <a:rPr lang="en-AU" sz="1700" b="1">
                <a:latin typeface="Calibri"/>
                <a:ea typeface="Calibri"/>
                <a:cs typeface="Calibri"/>
              </a:rPr>
              <a:t>Model Stack:</a:t>
            </a:r>
            <a:endParaRPr lang="en-AU" sz="1700">
              <a:latin typeface="Calibri"/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1700" b="1">
                <a:latin typeface="Calibri"/>
                <a:ea typeface="Calibri"/>
                <a:cs typeface="Calibri"/>
              </a:rPr>
              <a:t>YOLOv8n</a:t>
            </a:r>
            <a:r>
              <a:rPr lang="en-AU" sz="1700">
                <a:latin typeface="Calibri"/>
                <a:ea typeface="Calibri"/>
                <a:cs typeface="Calibri"/>
              </a:rPr>
              <a:t> → mammals and birds (80+ COCO classes)</a:t>
            </a:r>
            <a:endParaRPr lang="en-AU" sz="1700"/>
          </a:p>
          <a:p>
            <a:pPr>
              <a:buFont typeface="Arial" panose="020B0604020202020204" pitchFamily="34" charset="0"/>
              <a:buChar char="•"/>
            </a:pPr>
            <a:r>
              <a:rPr lang="en-AU" sz="1700" b="1">
                <a:latin typeface="Calibri"/>
                <a:ea typeface="Calibri"/>
                <a:cs typeface="Calibri"/>
              </a:rPr>
              <a:t>Fish model</a:t>
            </a:r>
            <a:r>
              <a:rPr lang="en-AU" sz="1700">
                <a:latin typeface="Calibri"/>
                <a:ea typeface="Calibri"/>
                <a:cs typeface="Calibri"/>
              </a:rPr>
              <a:t> → small fish in garbage areas</a:t>
            </a:r>
            <a:endParaRPr lang="en-AU" sz="1700"/>
          </a:p>
          <a:p>
            <a:pPr>
              <a:buFont typeface="Arial" panose="020B0604020202020204" pitchFamily="34" charset="0"/>
              <a:buChar char="•"/>
            </a:pPr>
            <a:r>
              <a:rPr lang="en-AU" sz="1700" b="1">
                <a:latin typeface="Calibri"/>
                <a:ea typeface="Calibri"/>
                <a:cs typeface="Calibri"/>
              </a:rPr>
              <a:t>Bird model</a:t>
            </a:r>
            <a:r>
              <a:rPr lang="en-AU" sz="1700">
                <a:latin typeface="Calibri"/>
                <a:ea typeface="Calibri"/>
                <a:cs typeface="Calibri"/>
              </a:rPr>
              <a:t> → birds perched on floating debris</a:t>
            </a:r>
            <a:endParaRPr lang="en-AU" sz="1700"/>
          </a:p>
          <a:p>
            <a:pPr>
              <a:buFont typeface="Arial" panose="020B0604020202020204" pitchFamily="34" charset="0"/>
              <a:buChar char="•"/>
            </a:pPr>
            <a:endParaRPr lang="en-AU" sz="1700">
              <a:latin typeface="Calibri"/>
              <a:ea typeface="Calibri"/>
              <a:cs typeface="Calibri"/>
            </a:endParaRPr>
          </a:p>
          <a:p>
            <a:r>
              <a:rPr lang="en-AU" sz="1700" b="1">
                <a:latin typeface="Calibri"/>
                <a:ea typeface="Calibri"/>
                <a:cs typeface="Calibri"/>
              </a:rPr>
              <a:t>Control Behaviour:</a:t>
            </a:r>
            <a:endParaRPr lang="en-AU" sz="1700">
              <a:latin typeface="Calibri"/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1700">
                <a:latin typeface="Calibri"/>
                <a:ea typeface="Calibri"/>
                <a:cs typeface="Calibri"/>
              </a:rPr>
              <a:t>Frames with any valid detection halt conveyor pickup</a:t>
            </a:r>
            <a:endParaRPr lang="en-AU" sz="1700"/>
          </a:p>
          <a:p>
            <a:pPr>
              <a:buFont typeface="Arial" panose="020B0604020202020204" pitchFamily="34" charset="0"/>
              <a:buChar char="•"/>
            </a:pPr>
            <a:r>
              <a:rPr lang="en-AU" sz="1700">
                <a:latin typeface="Calibri"/>
                <a:ea typeface="Calibri"/>
                <a:cs typeface="Calibri"/>
              </a:rPr>
              <a:t>Resume only when clear — updated each frame</a:t>
            </a:r>
            <a:endParaRPr lang="en-AU" sz="170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1142FDFA-C552-CAC9-2B15-E1A138501487}"/>
              </a:ext>
            </a:extLst>
          </p:cNvPr>
          <p:cNvSpPr/>
          <p:nvPr/>
        </p:nvSpPr>
        <p:spPr>
          <a:xfrm>
            <a:off x="389425" y="1547880"/>
            <a:ext cx="6734391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75"/>
              </a:lnSpc>
              <a:buNone/>
            </a:pPr>
            <a:r>
              <a:rPr lang="en-US" sz="3750" b="1">
                <a:solidFill>
                  <a:srgbClr val="000000"/>
                </a:solidFill>
                <a:latin typeface="Petrona Bold"/>
                <a:ea typeface="Petrona Bold" pitchFamily="34" charset="-122"/>
                <a:cs typeface="Petrona Bold" pitchFamily="34" charset="-120"/>
              </a:rPr>
              <a:t>Wildlife Detection</a:t>
            </a:r>
            <a:endParaRPr lang="en-US" sz="3750">
              <a:latin typeface="Petrona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999D0-B993-2F4C-5159-27CCD5EECD91}"/>
              </a:ext>
            </a:extLst>
          </p:cNvPr>
          <p:cNvSpPr txBox="1"/>
          <p:nvPr/>
        </p:nvSpPr>
        <p:spPr>
          <a:xfrm>
            <a:off x="389425" y="6238573"/>
            <a:ext cx="10372704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i="1"/>
              <a:t>YOLOv8n chosen for its low-latency inference (&lt;20 </a:t>
            </a:r>
            <a:r>
              <a:rPr lang="en-AU" sz="1400" i="1" err="1"/>
              <a:t>ms</a:t>
            </a:r>
            <a:r>
              <a:rPr lang="en-AU" sz="1400" i="1"/>
              <a:t>/frame) and edge compatibility.</a:t>
            </a:r>
            <a:endParaRPr lang="en-US" sz="1400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CE2E006F-5111-3847-DEDB-8208DCE2D1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9000" y="330200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50"/>
          </a:p>
        </p:txBody>
      </p:sp>
      <p:pic>
        <p:nvPicPr>
          <p:cNvPr id="8" name="Picture 7" descr="Picture">
            <a:extLst>
              <a:ext uri="{FF2B5EF4-FFF2-40B4-BE49-F238E27FC236}">
                <a16:creationId xmlns:a16="http://schemas.microsoft.com/office/drawing/2014/main" id="{7B832B26-8E04-E283-6629-578473F3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867" y="221459"/>
            <a:ext cx="5008126" cy="3779883"/>
          </a:xfrm>
          <a:prstGeom prst="rect">
            <a:avLst/>
          </a:prstGeom>
        </p:spPr>
      </p:pic>
      <p:pic>
        <p:nvPicPr>
          <p:cNvPr id="3" name="Picture 2" descr="A bird standing in a pile of plastic&#10;&#10;AI-generated content may be incorrect.">
            <a:extLst>
              <a:ext uri="{FF2B5EF4-FFF2-40B4-BE49-F238E27FC236}">
                <a16:creationId xmlns:a16="http://schemas.microsoft.com/office/drawing/2014/main" id="{C6DAF80D-9CD7-D236-5609-61A43BCC3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34" y="4097504"/>
            <a:ext cx="3880185" cy="25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7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CED81-BAF4-302B-C6BA-416CB43B5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2AD58E-E6B4-C979-74BB-8820355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592" y="10797"/>
            <a:ext cx="4621832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E3E09-F4ED-7E48-F636-7F3F9EE0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3485"/>
            <a:ext cx="3200399" cy="3358176"/>
          </a:xfrm>
        </p:spPr>
        <p:txBody>
          <a:bodyPr anchor="t">
            <a:normAutofit/>
          </a:bodyPr>
          <a:lstStyle/>
          <a:p>
            <a:r>
              <a:rPr lang="en-US" sz="3200"/>
              <a:t>Sonar Sensor: Underwater Detection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39226D-54E5-3F2A-B05A-AC3F42227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250BF-738A-E985-E9D5-E0C1E3F14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8357" y="871147"/>
            <a:ext cx="3347983" cy="5236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/>
              <a:t>Blue Robotics Ping Sonar Altimeter and Echosounder</a:t>
            </a:r>
          </a:p>
          <a:p>
            <a:r>
              <a:rPr lang="en-US" sz="1400"/>
              <a:t>Submergible waterproof sensor</a:t>
            </a:r>
          </a:p>
          <a:p>
            <a:r>
              <a:rPr lang="en-US" sz="1400"/>
              <a:t>Range: 0.5 - 30 m</a:t>
            </a:r>
          </a:p>
          <a:p>
            <a:r>
              <a:rPr lang="en-US" sz="1400"/>
              <a:t>Beam angle: 30 degrees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/>
              <a:t>CFD Simulation:</a:t>
            </a:r>
          </a:p>
          <a:p>
            <a:r>
              <a:rPr lang="en-US" sz="1400"/>
              <a:t>Water speed: 1.5 m/s - modelled from observed storm water speeds in area</a:t>
            </a:r>
          </a:p>
          <a:p>
            <a:endParaRPr lang="en-US" sz="1400" b="1"/>
          </a:p>
          <a:p>
            <a:pPr marL="0" indent="0">
              <a:buNone/>
            </a:pPr>
            <a:r>
              <a:rPr lang="en-US" sz="1400" b="1"/>
              <a:t>CFD Hydrodynamic Flow Results:</a:t>
            </a:r>
            <a:endParaRPr lang="en-US"/>
          </a:p>
          <a:p>
            <a:r>
              <a:rPr lang="en-US" sz="1400"/>
              <a:t>Smooth, laminar flow</a:t>
            </a:r>
          </a:p>
          <a:p>
            <a:r>
              <a:rPr lang="en-US" sz="1400"/>
              <a:t>Negligible turbulence over sensor</a:t>
            </a:r>
          </a:p>
          <a:p>
            <a:r>
              <a:rPr lang="en-US" sz="1400"/>
              <a:t>Total force: &lt; 1N</a:t>
            </a:r>
          </a:p>
          <a:p>
            <a:r>
              <a:rPr lang="en-US" sz="1400"/>
              <a:t>Flow does not interfere with sonar performance</a:t>
            </a:r>
          </a:p>
        </p:txBody>
      </p:sp>
      <p:pic>
        <p:nvPicPr>
          <p:cNvPr id="7" name="Picture 6" descr="A black object with buttons&#10;&#10;AI-generated content may be incorrect.">
            <a:extLst>
              <a:ext uri="{FF2B5EF4-FFF2-40B4-BE49-F238E27FC236}">
                <a16:creationId xmlns:a16="http://schemas.microsoft.com/office/drawing/2014/main" id="{EAA8AEF6-CC15-FECB-4200-570F60E0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62" y="604309"/>
            <a:ext cx="2883252" cy="251671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C697A-FA52-E77E-E24B-A1A841299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221" y="4066415"/>
            <a:ext cx="4213225" cy="2195337"/>
          </a:xfrm>
          <a:prstGeom prst="rect">
            <a:avLst/>
          </a:prstGeom>
        </p:spPr>
      </p:pic>
      <p:pic>
        <p:nvPicPr>
          <p:cNvPr id="9" name="Picture 8" descr="A black round object with a black cord&#10;&#10;AI-generated content may be incorrect.">
            <a:extLst>
              <a:ext uri="{FF2B5EF4-FFF2-40B4-BE49-F238E27FC236}">
                <a16:creationId xmlns:a16="http://schemas.microsoft.com/office/drawing/2014/main" id="{3C3C1D9C-E49C-7A7D-F0D4-F5C899115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46" y="3118555"/>
            <a:ext cx="2419709" cy="22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3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68ECE7-B145-2763-4E61-DD9173D8B4A6}"/>
              </a:ext>
            </a:extLst>
          </p:cNvPr>
          <p:cNvSpPr txBox="1"/>
          <p:nvPr/>
        </p:nvSpPr>
        <p:spPr>
          <a:xfrm>
            <a:off x="238844" y="703285"/>
            <a:ext cx="7228114" cy="25083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50" b="1">
                <a:latin typeface="Inter"/>
              </a:rPr>
              <a:t>Hardware:</a:t>
            </a:r>
            <a:endParaRPr lang="en-AU" sz="2050">
              <a:latin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>
                <a:latin typeface="Calibri"/>
                <a:ea typeface="Calibri"/>
                <a:cs typeface="Calibri"/>
              </a:rPr>
              <a:t>Jetson Orin 64 GB (35W TDP)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>
                <a:latin typeface="Calibri"/>
                <a:ea typeface="Calibri"/>
                <a:cs typeface="Calibri"/>
              </a:rPr>
              <a:t>Drone video streaming service</a:t>
            </a:r>
          </a:p>
          <a:p>
            <a:endParaRPr lang="en-AU" sz="2050">
              <a:latin typeface="Inter"/>
            </a:endParaRPr>
          </a:p>
          <a:p>
            <a:r>
              <a:rPr lang="en-AU" sz="2050" b="1">
                <a:latin typeface="Inter"/>
              </a:rPr>
              <a:t>Metrics:</a:t>
            </a:r>
            <a:endParaRPr lang="en-AU" sz="2050">
              <a:latin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>
                <a:latin typeface="Calibri"/>
                <a:ea typeface="Calibri"/>
                <a:cs typeface="Calibri"/>
              </a:rPr>
              <a:t>Segmentation: ~40 </a:t>
            </a:r>
            <a:r>
              <a:rPr lang="en-AU" err="1">
                <a:latin typeface="Calibri"/>
                <a:ea typeface="Calibri"/>
                <a:cs typeface="Calibri"/>
              </a:rPr>
              <a:t>ms</a:t>
            </a:r>
            <a:endParaRPr lang="en-AU">
              <a:latin typeface="Calibri"/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>
                <a:latin typeface="Calibri"/>
                <a:ea typeface="Calibri"/>
                <a:cs typeface="Calibri"/>
              </a:rPr>
              <a:t>Detection: ~35 </a:t>
            </a:r>
            <a:r>
              <a:rPr lang="en-AU" err="1">
                <a:latin typeface="Calibri"/>
                <a:ea typeface="Calibri"/>
                <a:cs typeface="Calibri"/>
              </a:rPr>
              <a:t>ms</a:t>
            </a:r>
            <a:endParaRPr lang="en-AU">
              <a:latin typeface="Calibri"/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>
                <a:latin typeface="Calibri"/>
                <a:ea typeface="Calibri"/>
                <a:cs typeface="Calibri"/>
              </a:rPr>
              <a:t>Total processing: &lt; 100 </a:t>
            </a:r>
            <a:r>
              <a:rPr lang="en-AU" err="1">
                <a:latin typeface="Calibri"/>
                <a:ea typeface="Calibri"/>
                <a:cs typeface="Calibri"/>
              </a:rPr>
              <a:t>ms</a:t>
            </a:r>
            <a:r>
              <a:rPr lang="en-AU">
                <a:latin typeface="Calibri"/>
                <a:ea typeface="Calibri"/>
                <a:cs typeface="Calibri"/>
              </a:rPr>
              <a:t> per frame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050" b="1">
              <a:latin typeface="Inte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8A8C8-61C1-87D6-7784-B82CDBB28F85}"/>
              </a:ext>
            </a:extLst>
          </p:cNvPr>
          <p:cNvSpPr/>
          <p:nvPr/>
        </p:nvSpPr>
        <p:spPr>
          <a:xfrm>
            <a:off x="10562167" y="6360583"/>
            <a:ext cx="1629833" cy="497417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50"/>
          </a:p>
        </p:txBody>
      </p:sp>
      <p:pic>
        <p:nvPicPr>
          <p:cNvPr id="2" name="simulation">
            <a:hlinkClick r:id="" action="ppaction://media"/>
            <a:extLst>
              <a:ext uri="{FF2B5EF4-FFF2-40B4-BE49-F238E27FC236}">
                <a16:creationId xmlns:a16="http://schemas.microsoft.com/office/drawing/2014/main" id="{E645FF1A-75F1-9B70-A8A1-29242F409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6958" y="466741"/>
            <a:ext cx="5486400" cy="5486400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765EEAF1-7D7D-3011-787B-0A87B5B16C2D}"/>
              </a:ext>
            </a:extLst>
          </p:cNvPr>
          <p:cNvSpPr/>
          <p:nvPr/>
        </p:nvSpPr>
        <p:spPr>
          <a:xfrm>
            <a:off x="240013" y="83442"/>
            <a:ext cx="6734391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875"/>
              </a:lnSpc>
            </a:pPr>
            <a:r>
              <a:rPr lang="en-US" sz="3750" b="1">
                <a:latin typeface="Petrona Bold"/>
              </a:rPr>
              <a:t>Runtime Performance</a:t>
            </a:r>
          </a:p>
        </p:txBody>
      </p:sp>
      <p:pic>
        <p:nvPicPr>
          <p:cNvPr id="5" name="Picture 4" descr="Picture">
            <a:extLst>
              <a:ext uri="{FF2B5EF4-FFF2-40B4-BE49-F238E27FC236}">
                <a16:creationId xmlns:a16="http://schemas.microsoft.com/office/drawing/2014/main" id="{59051493-3F55-D727-0BEE-0FB15DB87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58" y="4145362"/>
            <a:ext cx="4833353" cy="2578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DC886-BFF2-B470-6494-A97CAAB21DFD}"/>
              </a:ext>
            </a:extLst>
          </p:cNvPr>
          <p:cNvSpPr txBox="1"/>
          <p:nvPr/>
        </p:nvSpPr>
        <p:spPr>
          <a:xfrm>
            <a:off x="237067" y="3077794"/>
            <a:ext cx="5856169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100" b="1">
                <a:latin typeface="Inter"/>
                <a:cs typeface="Segoe UI"/>
              </a:rPr>
              <a:t>Simulation</a:t>
            </a:r>
            <a:r>
              <a:rPr lang="en-AU" sz="2100">
                <a:latin typeface="Inter"/>
                <a:cs typeface="Segoe UI"/>
              </a:rPr>
              <a:t>​</a:t>
            </a:r>
            <a:endParaRPr lang="en-US"/>
          </a:p>
          <a:p>
            <a:pPr marL="228600" indent="-228600">
              <a:buFont typeface="Arial,Sans-Serif"/>
              <a:buChar char="•"/>
            </a:pPr>
            <a:r>
              <a:rPr lang="en-AU" sz="1500">
                <a:latin typeface="Calibri"/>
                <a:ea typeface="Calibri"/>
                <a:cs typeface="Arial"/>
              </a:rPr>
              <a:t>Simulating full software pipelines on web-inference.</a:t>
            </a:r>
            <a:r>
              <a:rPr lang="en-US" sz="1500">
                <a:latin typeface="Calibri"/>
                <a:ea typeface="Calibri"/>
                <a:cs typeface="Arial"/>
              </a:rPr>
              <a:t>​</a:t>
            </a:r>
          </a:p>
          <a:p>
            <a:pPr marL="228600" indent="-228600">
              <a:buFont typeface="Arial,Sans-Serif"/>
              <a:buChar char="•"/>
            </a:pPr>
            <a:r>
              <a:rPr lang="en-AU" sz="1500">
                <a:latin typeface="Calibri"/>
                <a:ea typeface="Calibri"/>
                <a:cs typeface="Arial"/>
              </a:rPr>
              <a:t>10 FPS video streaming (H.264)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F0D54-8AA8-3E85-ADF1-DA247846057A}"/>
              </a:ext>
            </a:extLst>
          </p:cNvPr>
          <p:cNvSpPr txBox="1"/>
          <p:nvPr/>
        </p:nvSpPr>
        <p:spPr>
          <a:xfrm>
            <a:off x="6464400" y="6098400"/>
            <a:ext cx="58752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/>
                <a:ea typeface="Calibri"/>
                <a:cs typeface="Calibri"/>
              </a:rPr>
              <a:t>Access Web Simulation at:</a:t>
            </a:r>
          </a:p>
          <a:p>
            <a:r>
              <a:rPr lang="en-US" sz="1300">
                <a:solidFill>
                  <a:schemeClr val="accent5">
                    <a:lumMod val="49000"/>
                  </a:schemeClr>
                </a:solidFill>
                <a:latin typeface="Calibri"/>
                <a:ea typeface="Calibri"/>
                <a:cs typeface="Calibri"/>
              </a:rPr>
              <a:t>https://binkhoale1812-sall-egarbagedetection.hf.space/ui</a:t>
            </a:r>
          </a:p>
        </p:txBody>
      </p:sp>
    </p:spTree>
    <p:extLst>
      <p:ext uri="{BB962C8B-B14F-4D97-AF65-F5344CB8AC3E}">
        <p14:creationId xmlns:p14="http://schemas.microsoft.com/office/powerpoint/2010/main" val="136145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  <p:bldP spid="9" grpId="0" animBg="1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CB7A6-578A-2D00-C658-A0EEA6252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9F5499-336B-84E1-FC9F-52E94E7ABA6B}"/>
              </a:ext>
            </a:extLst>
          </p:cNvPr>
          <p:cNvSpPr/>
          <p:nvPr/>
        </p:nvSpPr>
        <p:spPr>
          <a:xfrm>
            <a:off x="10562167" y="6360583"/>
            <a:ext cx="1629833" cy="497417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0F189-EDCD-E80C-70E9-23DFAED3EBE2}"/>
              </a:ext>
            </a:extLst>
          </p:cNvPr>
          <p:cNvSpPr txBox="1"/>
          <p:nvPr/>
        </p:nvSpPr>
        <p:spPr>
          <a:xfrm>
            <a:off x="148966" y="1992500"/>
            <a:ext cx="5707380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AU" sz="1800">
                <a:latin typeface="Inter"/>
                <a:ea typeface="+mn-lt"/>
                <a:cs typeface="+mn-lt"/>
              </a:rPr>
              <a:t>Post-collection, we leverage a </a:t>
            </a:r>
            <a:r>
              <a:rPr lang="en-AU" sz="1800" b="1">
                <a:latin typeface="Inter"/>
                <a:ea typeface="+mn-lt"/>
                <a:cs typeface="+mn-lt"/>
              </a:rPr>
              <a:t>YOLOv8s classifier</a:t>
            </a:r>
            <a:r>
              <a:rPr lang="en-AU" sz="1800">
                <a:latin typeface="Inter"/>
                <a:ea typeface="+mn-lt"/>
                <a:cs typeface="+mn-lt"/>
              </a:rPr>
              <a:t> (custom trained on 10 distinct garbage categories) to enable precise waste segregation, driving efficient recycling and greener downstream processing.</a:t>
            </a:r>
            <a:endParaRPr lang="en-US" sz="1800">
              <a:latin typeface="Inter"/>
              <a:ea typeface="+mn-lt"/>
              <a:cs typeface="+mn-lt"/>
            </a:endParaRPr>
          </a:p>
          <a:p>
            <a:pPr algn="just"/>
            <a:endParaRPr lang="en-AU" sz="1800">
              <a:latin typeface="Inter"/>
              <a:ea typeface="+mn-lt"/>
              <a:cs typeface="+mn-lt"/>
            </a:endParaRPr>
          </a:p>
          <a:p>
            <a:pPr algn="just"/>
            <a:r>
              <a:rPr lang="en-AU" sz="1800" b="1">
                <a:latin typeface="Inter"/>
                <a:ea typeface="+mn-lt"/>
                <a:cs typeface="+mn-lt"/>
              </a:rPr>
              <a:t>Key Implementation:</a:t>
            </a:r>
            <a:endParaRPr lang="en-AU" sz="1800">
              <a:latin typeface="Inter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AU" sz="1800" b="1">
                <a:latin typeface="Inter"/>
                <a:ea typeface="+mn-lt"/>
                <a:cs typeface="+mn-lt"/>
              </a:rPr>
              <a:t>Model Stack</a:t>
            </a:r>
            <a:r>
              <a:rPr lang="en-AU" sz="1800">
                <a:latin typeface="Inter"/>
                <a:ea typeface="+mn-lt"/>
                <a:cs typeface="+mn-lt"/>
              </a:rPr>
              <a:t>: Custom-trained YOLOv8s waste classification. </a:t>
            </a:r>
          </a:p>
          <a:p>
            <a:pPr marL="285750" indent="-285750" algn="just">
              <a:buFont typeface="Arial"/>
              <a:buChar char="•"/>
            </a:pPr>
            <a:r>
              <a:rPr lang="en-AU" sz="1800" b="1">
                <a:latin typeface="Inter"/>
                <a:ea typeface="+mn-lt"/>
                <a:cs typeface="+mn-lt"/>
              </a:rPr>
              <a:t>Outcome:</a:t>
            </a:r>
            <a:r>
              <a:rPr lang="en-AU" sz="1800">
                <a:latin typeface="Inter"/>
                <a:ea typeface="+mn-lt"/>
                <a:cs typeface="+mn-lt"/>
              </a:rPr>
              <a:t> Model return with 97% accuracy on test-set while stay minimizing with 3-4% loss.</a:t>
            </a:r>
          </a:p>
          <a:p>
            <a:pPr marL="285750" indent="-285750" algn="just">
              <a:buFont typeface="Arial"/>
              <a:buChar char="•"/>
            </a:pPr>
            <a:r>
              <a:rPr lang="en-AU" sz="1800" b="1">
                <a:latin typeface="Inter"/>
                <a:ea typeface="+mn-lt"/>
                <a:cs typeface="+mn-lt"/>
              </a:rPr>
              <a:t>Impact</a:t>
            </a:r>
            <a:r>
              <a:rPr lang="en-AU" sz="1800">
                <a:latin typeface="Inter"/>
                <a:ea typeface="+mn-lt"/>
                <a:cs typeface="+mn-lt"/>
              </a:rPr>
              <a:t>: Critical for automating recycling workflows and reducing environmental harm.</a:t>
            </a:r>
            <a:endParaRPr lang="en-AU" sz="1800">
              <a:latin typeface="Inter"/>
            </a:endParaRPr>
          </a:p>
          <a:p>
            <a:pPr algn="just"/>
            <a:endParaRPr lang="en-AU" sz="1800">
              <a:latin typeface="Inter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1A0A30D7-A6E5-39E2-6FA1-A4568E065CEA}"/>
              </a:ext>
            </a:extLst>
          </p:cNvPr>
          <p:cNvSpPr/>
          <p:nvPr/>
        </p:nvSpPr>
        <p:spPr>
          <a:xfrm>
            <a:off x="389425" y="1121854"/>
            <a:ext cx="6734391" cy="1240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875"/>
              </a:lnSpc>
            </a:pPr>
            <a:r>
              <a:rPr lang="en-US" sz="3750" b="1">
                <a:latin typeface="Petrona Bold"/>
              </a:rPr>
              <a:t>Recycle Classifier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899ADA3C-661E-D665-D2B2-74F0E493FE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9000" y="330200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50"/>
          </a:p>
        </p:txBody>
      </p:sp>
      <p:pic>
        <p:nvPicPr>
          <p:cNvPr id="3" name="Picture 2" descr="A close-up of a chart&#10;&#10;AI-generated content may be incorrect.">
            <a:extLst>
              <a:ext uri="{FF2B5EF4-FFF2-40B4-BE49-F238E27FC236}">
                <a16:creationId xmlns:a16="http://schemas.microsoft.com/office/drawing/2014/main" id="{E79E04B8-46EE-11E5-0C69-069BDA7C5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A175A65-42BE-4FDF-8AD0-5AC1CB9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1A8D132-2F89-BDDC-5960-36FC8E9A55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24" b="-2"/>
          <a:stretch>
            <a:fillRect/>
          </a:stretch>
        </p:blipFill>
        <p:spPr>
          <a:xfrm>
            <a:off x="20" y="-3"/>
            <a:ext cx="1218876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DBF26-317B-8D07-468D-659F11664B7A}"/>
              </a:ext>
            </a:extLst>
          </p:cNvPr>
          <p:cNvSpPr txBox="1"/>
          <p:nvPr/>
        </p:nvSpPr>
        <p:spPr>
          <a:xfrm>
            <a:off x="2881634" y="568888"/>
            <a:ext cx="6801056" cy="14593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Modular Power Architecture for Autonomous Operation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25C13-347C-2A7F-4908-ED8EEB5717BE}"/>
              </a:ext>
            </a:extLst>
          </p:cNvPr>
          <p:cNvSpPr txBox="1"/>
          <p:nvPr/>
        </p:nvSpPr>
        <p:spPr>
          <a:xfrm>
            <a:off x="108429" y="346220"/>
            <a:ext cx="2769030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🔋 Objective:</a:t>
            </a:r>
          </a:p>
          <a:p>
            <a:pPr marL="228600" indent="-228600">
              <a:spcAft>
                <a:spcPts val="600"/>
              </a:spcAft>
              <a:buFont typeface=""/>
              <a:buChar char="•"/>
            </a:pPr>
            <a:r>
              <a:rPr lang="en-US"/>
              <a:t>Designed a 24V modular power system to support full robot autonomy</a:t>
            </a:r>
          </a:p>
          <a:p>
            <a:pPr marL="228600" indent="-228600">
              <a:spcAft>
                <a:spcPts val="600"/>
              </a:spcAft>
              <a:buFont typeface=""/>
              <a:buChar char="•"/>
            </a:pPr>
            <a:r>
              <a:rPr lang="en-US"/>
              <a:t>Powers propulsion, conveyor, AI computing, and sensors for 4+ hours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7CC91-EAAF-8FE5-8029-5AB3F894395E}"/>
              </a:ext>
            </a:extLst>
          </p:cNvPr>
          <p:cNvSpPr txBox="1"/>
          <p:nvPr/>
        </p:nvSpPr>
        <p:spPr>
          <a:xfrm>
            <a:off x="9457595" y="612711"/>
            <a:ext cx="2597257" cy="2816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☀️ Solar Charging:</a:t>
            </a:r>
          </a:p>
          <a:p>
            <a:pPr marL="228600" indent="-228600">
              <a:spcAft>
                <a:spcPts val="600"/>
              </a:spcAft>
              <a:buFont typeface=""/>
              <a:buChar char="•"/>
            </a:pPr>
            <a:r>
              <a:rPr lang="en-US" b="1" dirty="0"/>
              <a:t>3 × 350W monocrystalline panels</a:t>
            </a:r>
            <a:r>
              <a:rPr lang="en-US" dirty="0"/>
              <a:t> (1050W total)</a:t>
            </a:r>
          </a:p>
          <a:p>
            <a:pPr marL="228600" indent="-228600">
              <a:spcAft>
                <a:spcPts val="600"/>
              </a:spcAft>
              <a:buFont typeface=""/>
              <a:buChar char="•"/>
            </a:pPr>
            <a:r>
              <a:rPr lang="en-US" b="1" dirty="0"/>
              <a:t>MPPT controller</a:t>
            </a:r>
            <a:r>
              <a:rPr lang="en-US" dirty="0"/>
              <a:t> (24V, 40A) for optimized charging</a:t>
            </a:r>
          </a:p>
          <a:p>
            <a:pPr marL="228600" indent="-228600">
              <a:spcAft>
                <a:spcPts val="600"/>
              </a:spcAft>
              <a:buFont typeface=""/>
              <a:buChar char="•"/>
            </a:pPr>
            <a:r>
              <a:rPr lang="en-US" dirty="0"/>
              <a:t>Fully recharges in ~5 peak sun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5E9D9-B6EC-B6EA-8FD7-60430581E9F1}"/>
              </a:ext>
            </a:extLst>
          </p:cNvPr>
          <p:cNvSpPr txBox="1"/>
          <p:nvPr/>
        </p:nvSpPr>
        <p:spPr>
          <a:xfrm>
            <a:off x="232652" y="3426751"/>
            <a:ext cx="3014420" cy="2539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Key Benefits:</a:t>
            </a:r>
          </a:p>
          <a:p>
            <a:pPr marL="228600" indent="-228600">
              <a:spcAft>
                <a:spcPts val="600"/>
              </a:spcAft>
              <a:buFont typeface=""/>
              <a:buChar char="•"/>
            </a:pPr>
            <a:r>
              <a:rPr lang="en-US"/>
              <a:t>✅ Fully off-grid, daily recharge ready</a:t>
            </a:r>
          </a:p>
          <a:p>
            <a:pPr marL="228600" indent="-228600">
              <a:spcAft>
                <a:spcPts val="600"/>
              </a:spcAft>
              <a:buFont typeface=""/>
              <a:buChar char="•"/>
            </a:pPr>
            <a:r>
              <a:rPr lang="en-US"/>
              <a:t>✅ Modular, scalable, and low-maintenance</a:t>
            </a:r>
          </a:p>
          <a:p>
            <a:pPr marL="228600" indent="-228600">
              <a:spcAft>
                <a:spcPts val="600"/>
              </a:spcAft>
              <a:buFont typeface=""/>
              <a:buChar char="•"/>
            </a:pPr>
            <a:r>
              <a:rPr lang="en-US"/>
              <a:t>✅ Essential for real-world autonomous operation</a:t>
            </a:r>
          </a:p>
        </p:txBody>
      </p:sp>
      <p:graphicFrame>
        <p:nvGraphicFramePr>
          <p:cNvPr id="90" name="TextBox 5">
            <a:extLst>
              <a:ext uri="{FF2B5EF4-FFF2-40B4-BE49-F238E27FC236}">
                <a16:creationId xmlns:a16="http://schemas.microsoft.com/office/drawing/2014/main" id="{A04EEB7C-7606-888F-E7ED-21AF3E7039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052604"/>
              </p:ext>
            </p:extLst>
          </p:nvPr>
        </p:nvGraphicFramePr>
        <p:xfrm>
          <a:off x="2480099" y="2530558"/>
          <a:ext cx="6801056" cy="343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E444561-3AD5-6452-F043-F006C95331E4}"/>
              </a:ext>
            </a:extLst>
          </p:cNvPr>
          <p:cNvSpPr txBox="1"/>
          <p:nvPr/>
        </p:nvSpPr>
        <p:spPr>
          <a:xfrm>
            <a:off x="8771795" y="3797871"/>
            <a:ext cx="3283057" cy="28161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1" dirty="0"/>
              <a:t>Battery Recharge: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"/>
              <a:buChar char="•"/>
            </a:pPr>
            <a:r>
              <a:rPr lang="en-US" dirty="0"/>
              <a:t>Trigger a system </a:t>
            </a:r>
            <a:r>
              <a:rPr lang="en-US" dirty="0" err="1"/>
              <a:t>alertwhen</a:t>
            </a:r>
            <a:r>
              <a:rPr lang="en-US" dirty="0"/>
              <a:t> battery drops below5%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600"/>
              </a:spcAft>
              <a:buFont typeface=""/>
              <a:buChar char="•"/>
            </a:pPr>
            <a:r>
              <a:rPr lang="en-US" dirty="0"/>
              <a:t>Perform battery replacement at </a:t>
            </a:r>
            <a:r>
              <a:rPr lang="en-US" dirty="0" err="1"/>
              <a:t>thedocking</a:t>
            </a:r>
            <a:r>
              <a:rPr lang="en-US" dirty="0"/>
              <a:t> station </a:t>
            </a:r>
            <a:r>
              <a:rPr lang="en-US" dirty="0" err="1"/>
              <a:t>tominimize</a:t>
            </a:r>
            <a:r>
              <a:rPr lang="en-US" dirty="0"/>
              <a:t> downtime </a:t>
            </a:r>
            <a:r>
              <a:rPr lang="en-US" dirty="0" err="1"/>
              <a:t>andmaintain</a:t>
            </a:r>
            <a:r>
              <a:rPr lang="en-US" dirty="0"/>
              <a:t> </a:t>
            </a:r>
            <a:r>
              <a:rPr lang="en-US" dirty="0" err="1"/>
              <a:t>operationalefficiency</a:t>
            </a:r>
            <a:r>
              <a:rPr lang="en-US" dirty="0"/>
              <a:t>.</a:t>
            </a:r>
          </a:p>
          <a:p>
            <a:pPr marL="228600" indent="-228600">
              <a:spcAft>
                <a:spcPts val="600"/>
              </a:spcAft>
              <a:buFont typeface="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864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70EAF-11D5-35A2-2F56-20DED2BD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Custom PCB Design &amp; Sensor Integration</a:t>
            </a:r>
          </a:p>
        </p:txBody>
      </p:sp>
      <p:pic>
        <p:nvPicPr>
          <p:cNvPr id="8" name="Picture 7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F7F627A4-8AC7-9EB7-EBFB-45136D47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33" r="1" b="1508"/>
          <a:stretch>
            <a:fillRect/>
          </a:stretch>
        </p:blipFill>
        <p:spPr>
          <a:xfrm>
            <a:off x="4298328" y="451338"/>
            <a:ext cx="3596345" cy="2263209"/>
          </a:xfrm>
          <a:prstGeom prst="rect">
            <a:avLst/>
          </a:prstGeom>
        </p:spPr>
      </p:pic>
      <p:pic>
        <p:nvPicPr>
          <p:cNvPr id="7" name="Picture 6" descr="A blue circuit board with yellow dots and wires&#10;&#10;AI-generated content may be incorrect.">
            <a:extLst>
              <a:ext uri="{FF2B5EF4-FFF2-40B4-BE49-F238E27FC236}">
                <a16:creationId xmlns:a16="http://schemas.microsoft.com/office/drawing/2014/main" id="{3C48F67D-42B5-34E7-A45A-64420CD411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2786"/>
          <a:stretch>
            <a:fillRect/>
          </a:stretch>
        </p:blipFill>
        <p:spPr>
          <a:xfrm>
            <a:off x="8293930" y="1362092"/>
            <a:ext cx="3419533" cy="1811742"/>
          </a:xfrm>
          <a:prstGeom prst="rect">
            <a:avLst/>
          </a:prstGeom>
        </p:spPr>
      </p:pic>
      <p:pic>
        <p:nvPicPr>
          <p:cNvPr id="6" name="Picture 5" descr="A blue circuit board with white text&#10;&#10;AI-generated content may be incorrect.">
            <a:extLst>
              <a:ext uri="{FF2B5EF4-FFF2-40B4-BE49-F238E27FC236}">
                <a16:creationId xmlns:a16="http://schemas.microsoft.com/office/drawing/2014/main" id="{9EA78334-0CA0-625A-05F6-31B8B670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" b="343"/>
          <a:stretch>
            <a:fillRect/>
          </a:stretch>
        </p:blipFill>
        <p:spPr>
          <a:xfrm>
            <a:off x="5436713" y="3429000"/>
            <a:ext cx="5441077" cy="2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solar panel farm">
            <a:extLst>
              <a:ext uri="{FF2B5EF4-FFF2-40B4-BE49-F238E27FC236}">
                <a16:creationId xmlns:a16="http://schemas.microsoft.com/office/drawing/2014/main" id="{4B04E64F-6F5A-5160-E616-9430EA2C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5045" r="-2" b="-2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5FD88-DBDD-66C3-F382-9AD8F5D4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6" y="557189"/>
            <a:ext cx="4155825" cy="55718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System Results &amp; Electrical Contribution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323C213-CEB4-F058-4A61-49573AE1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552" y="383018"/>
            <a:ext cx="6791360" cy="608715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buNone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🎯</a:t>
            </a:r>
            <a:r>
              <a:rPr lang="en-US" sz="1400">
                <a:solidFill>
                  <a:srgbClr val="FFFFFF"/>
                </a:solidFill>
              </a:rPr>
              <a:t> </a:t>
            </a:r>
            <a:r>
              <a:rPr lang="en-US" sz="1400" b="1">
                <a:solidFill>
                  <a:srgbClr val="FFFFFF"/>
                </a:solidFill>
              </a:rPr>
              <a:t>Performance Results: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System powered </a:t>
            </a: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4+ hours</a:t>
            </a: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 on a single charge (686W average load)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Solar panels (</a:t>
            </a: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3 × 350W</a:t>
            </a: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) fully recharged battery in </a:t>
            </a: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~5 peak sun hours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Sensors ran with </a:t>
            </a: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stable 5V output</a:t>
            </a: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, &lt;50mV voltage ripple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Jetson Orin operated continuously at ~60W load during AI inference</a:t>
            </a:r>
            <a:endParaRPr lang="en-US" sz="1400">
              <a:solidFill>
                <a:srgbClr val="FFFFFF"/>
              </a:solidFill>
            </a:endParaRPr>
          </a:p>
          <a:p>
            <a:pPr indent="0">
              <a:buNone/>
            </a:pPr>
            <a:br>
              <a:rPr lang="en-US" sz="1000"/>
            </a:br>
            <a:endParaRPr lang="en-US" sz="1400">
              <a:solidFill>
                <a:srgbClr val="FFFFFF"/>
              </a:solidFill>
            </a:endParaRPr>
          </a:p>
          <a:p>
            <a:pPr>
              <a:buNone/>
            </a:pPr>
            <a:r>
              <a:rPr lang="en-US" sz="1400">
                <a:solidFill>
                  <a:srgbClr val="FFFFFF"/>
                </a:solidFill>
              </a:rPr>
              <a:t>🧪 </a:t>
            </a:r>
            <a:r>
              <a:rPr lang="en-US" sz="1400" b="1">
                <a:solidFill>
                  <a:srgbClr val="FFFFFF"/>
                </a:solidFill>
              </a:rPr>
              <a:t>Testing Outcomes: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PCB tested under full load – all sensors produced accurate, consistent readings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No thermal drift or signal loss across sensor suite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Arduino + Jetson Orin communication via I²C and UART validated</a:t>
            </a:r>
            <a:endParaRPr lang="en-US" sz="1400">
              <a:solidFill>
                <a:srgbClr val="FFFFFF"/>
              </a:solidFill>
            </a:endParaRPr>
          </a:p>
          <a:p>
            <a:pPr indent="0">
              <a:buNone/>
            </a:pPr>
            <a:br>
              <a:rPr lang="en-US" sz="1000"/>
            </a:br>
            <a:endParaRPr lang="en-US" sz="1400">
              <a:solidFill>
                <a:srgbClr val="FFFFFF"/>
              </a:solidFill>
            </a:endParaRPr>
          </a:p>
          <a:p>
            <a:pPr>
              <a:buNone/>
            </a:pPr>
            <a:r>
              <a:rPr lang="en-US" sz="1400">
                <a:solidFill>
                  <a:srgbClr val="FFFFFF"/>
                </a:solidFill>
              </a:rPr>
              <a:t>🧩 </a:t>
            </a:r>
            <a:r>
              <a:rPr lang="en-US" sz="1400" b="1">
                <a:solidFill>
                  <a:srgbClr val="FFFFFF"/>
                </a:solidFill>
              </a:rPr>
              <a:t>System Contribution: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Forms the </a:t>
            </a: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core power and control backbone</a:t>
            </a: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 of the robot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Enables autonomous decision-making without external power or connectivity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Modular PCB design simplifies upgrades and maintenance</a:t>
            </a:r>
            <a:endParaRPr lang="en-US" sz="140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Solar-charging integration supports </a:t>
            </a: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daily off-grid deployment</a:t>
            </a:r>
            <a:endParaRPr lang="en-US" sz="1400">
              <a:solidFill>
                <a:srgbClr val="FFFFFF"/>
              </a:solidFill>
            </a:endParaRPr>
          </a:p>
          <a:p>
            <a:pPr indent="0">
              <a:buNone/>
            </a:pPr>
            <a:br>
              <a:rPr lang="en-US" sz="1000"/>
            </a:br>
            <a:endParaRPr lang="en-US" sz="1400">
              <a:solidFill>
                <a:srgbClr val="FFFFFF"/>
              </a:solidFill>
            </a:endParaRPr>
          </a:p>
          <a:p>
            <a:pPr>
              <a:buNone/>
            </a:pPr>
            <a:r>
              <a:rPr lang="en-US" sz="1400">
                <a:solidFill>
                  <a:srgbClr val="FFFFFF"/>
                </a:solidFill>
              </a:rPr>
              <a:t>🌍 </a:t>
            </a:r>
            <a:r>
              <a:rPr lang="en-US" sz="1400" b="1">
                <a:solidFill>
                  <a:srgbClr val="FFFFFF"/>
                </a:solidFill>
              </a:rPr>
              <a:t>Why It Matters:</a:t>
            </a:r>
            <a:endParaRPr lang="en-US" sz="1400">
              <a:solidFill>
                <a:srgbClr val="FFFFFF"/>
              </a:solidFill>
            </a:endParaRPr>
          </a:p>
          <a:p>
            <a:pPr>
              <a:buNone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“The electrical system ensures that Sall-e is not only autonomous, but energy-resilient, safe, and ready for real-world use in polluted river environments.”</a:t>
            </a:r>
            <a:endParaRPr lang="en-US" sz="14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7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cture 1229680487, Picture">
            <a:extLst>
              <a:ext uri="{FF2B5EF4-FFF2-40B4-BE49-F238E27FC236}">
                <a16:creationId xmlns:a16="http://schemas.microsoft.com/office/drawing/2014/main" id="{0A3964FF-C3A9-4120-8F25-0B49240F3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400" y="2754"/>
            <a:ext cx="6048375" cy="3514725"/>
          </a:xfr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974A6BB-1BE9-035E-2438-87078B64F08B}"/>
              </a:ext>
            </a:extLst>
          </p:cNvPr>
          <p:cNvSpPr txBox="1"/>
          <p:nvPr/>
        </p:nvSpPr>
        <p:spPr>
          <a:xfrm>
            <a:off x="114563" y="944530"/>
            <a:ext cx="5701984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AU" sz="1300" i="1"/>
              <a:t>SegFormer-B4 achieves 50.3% </a:t>
            </a:r>
            <a:r>
              <a:rPr lang="en-AU" sz="1300" i="1" err="1"/>
              <a:t>mIoU</a:t>
            </a:r>
            <a:r>
              <a:rPr lang="en-AU" sz="1300" i="1"/>
              <a:t> (max 84.0%) on ADE20K only with 64M parameters, proving performance under terrain variation (NVIDIA 2021).</a:t>
            </a:r>
            <a:endParaRPr lang="en-AU" sz="13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7485FCA-49C2-CE14-1CF4-345AE07160F7}"/>
              </a:ext>
            </a:extLst>
          </p:cNvPr>
          <p:cNvSpPr txBox="1"/>
          <p:nvPr/>
        </p:nvSpPr>
        <p:spPr>
          <a:xfrm>
            <a:off x="6098472" y="3524764"/>
            <a:ext cx="604874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/>
              <a:buChar char="-"/>
            </a:pPr>
            <a:r>
              <a:rPr lang="en-AU" sz="1400" i="1"/>
              <a:t>Under complex environment, custom-trained reaches 60% </a:t>
            </a:r>
            <a:r>
              <a:rPr lang="en-AU" sz="1400" i="1" err="1"/>
              <a:t>percision</a:t>
            </a:r>
            <a:r>
              <a:rPr lang="en-AU" sz="1400" i="1"/>
              <a:t> with stabilized </a:t>
            </a:r>
            <a:r>
              <a:rPr lang="en-AU" sz="1400" i="1" err="1"/>
              <a:t>mAP</a:t>
            </a:r>
            <a:r>
              <a:rPr lang="en-AU" sz="1400" i="1"/>
              <a:t> indicate low false positive and overfitting. </a:t>
            </a:r>
            <a:endParaRPr lang="en-US"/>
          </a:p>
          <a:p>
            <a:endParaRPr lang="en-AU" sz="600" i="1"/>
          </a:p>
          <a:p>
            <a:pPr marL="285750" indent="-285750">
              <a:buFont typeface="Calibri"/>
              <a:buChar char="-"/>
            </a:pPr>
            <a:r>
              <a:rPr lang="en-AU" sz="1400" i="1"/>
              <a:t>Multimodal detection architecture </a:t>
            </a:r>
            <a:r>
              <a:rPr lang="en-AU" sz="1400" i="1" err="1"/>
              <a:t>reutns</a:t>
            </a:r>
            <a:r>
              <a:rPr lang="en-AU" sz="1400" i="1"/>
              <a:t> </a:t>
            </a:r>
            <a:r>
              <a:rPr lang="en-US" sz="1400" i="1"/>
              <a:t>91–93% accuracy on test-sets. </a:t>
            </a:r>
            <a:endParaRPr lang="en-US" sz="1400"/>
          </a:p>
        </p:txBody>
      </p:sp>
      <p:pic>
        <p:nvPicPr>
          <p:cNvPr id="7" name="Picture 6" descr="Picture 1032176843, Picture">
            <a:extLst>
              <a:ext uri="{FF2B5EF4-FFF2-40B4-BE49-F238E27FC236}">
                <a16:creationId xmlns:a16="http://schemas.microsoft.com/office/drawing/2014/main" id="{76FFE9BB-DEBE-4DD6-8B15-6A28C2CB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72" y="1434815"/>
            <a:ext cx="3693086" cy="3379319"/>
          </a:xfrm>
          <a:prstGeom prst="rect">
            <a:avLst/>
          </a:prstGeom>
        </p:spPr>
      </p:pic>
      <p:pic>
        <p:nvPicPr>
          <p:cNvPr id="8" name="Picture 7" descr="Picture 1046340436, Picture">
            <a:extLst>
              <a:ext uri="{FF2B5EF4-FFF2-40B4-BE49-F238E27FC236}">
                <a16:creationId xmlns:a16="http://schemas.microsoft.com/office/drawing/2014/main" id="{F01EF088-B5B4-D34E-C4F2-F222FBA8F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63536"/>
            <a:ext cx="5655235" cy="2383399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8D3F97D2-51C4-7687-0AF9-3F3F1F04342F}"/>
              </a:ext>
            </a:extLst>
          </p:cNvPr>
          <p:cNvSpPr/>
          <p:nvPr/>
        </p:nvSpPr>
        <p:spPr>
          <a:xfrm>
            <a:off x="367014" y="173089"/>
            <a:ext cx="6756802" cy="657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875"/>
              </a:lnSpc>
            </a:pPr>
            <a:r>
              <a:rPr lang="en-US" sz="3750" b="1">
                <a:latin typeface="Petrona"/>
              </a:rPr>
              <a:t>Software Deliverables</a:t>
            </a:r>
            <a:endParaRPr lang="en-US">
              <a:latin typeface="Petrona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DD785936-B031-489F-4AE1-E1FD80978324}"/>
              </a:ext>
            </a:extLst>
          </p:cNvPr>
          <p:cNvSpPr/>
          <p:nvPr/>
        </p:nvSpPr>
        <p:spPr>
          <a:xfrm>
            <a:off x="136514" y="6090908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17"/>
              </a:lnSpc>
            </a:pPr>
            <a:r>
              <a:rPr lang="en-US" sz="1900" b="1">
                <a:solidFill>
                  <a:srgbClr val="272525"/>
                </a:solidFill>
                <a:latin typeface="Petrona Bold"/>
                <a:ea typeface="Petrona Bold"/>
              </a:rPr>
              <a:t>Navigation Success</a:t>
            </a:r>
            <a:endParaRPr lang="en-US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D7D9F19D-180F-B52C-25BA-4510CC56DBB4}"/>
              </a:ext>
            </a:extLst>
          </p:cNvPr>
          <p:cNvSpPr/>
          <p:nvPr/>
        </p:nvSpPr>
        <p:spPr>
          <a:xfrm>
            <a:off x="136514" y="6514373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96% average successful collection rate across 10 simulation tests</a:t>
            </a:r>
            <a:endParaRPr lang="en-US" sz="1458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7CEFB-601C-BC87-9E7B-74D03740B790}"/>
              </a:ext>
            </a:extLst>
          </p:cNvPr>
          <p:cNvSpPr txBox="1"/>
          <p:nvPr/>
        </p:nvSpPr>
        <p:spPr>
          <a:xfrm>
            <a:off x="138121" y="5352542"/>
            <a:ext cx="6048745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libri"/>
              <a:buChar char="-"/>
            </a:pPr>
            <a:r>
              <a:rPr lang="en-US" sz="1400"/>
              <a:t>~92% across10 distinct garbage categories.</a:t>
            </a:r>
            <a:endParaRPr lang="en-US"/>
          </a:p>
          <a:p>
            <a:endParaRPr lang="en-AU" sz="600" i="1"/>
          </a:p>
          <a:p>
            <a:pPr marL="285750" indent="-285750">
              <a:buFont typeface="Calibri"/>
              <a:buChar char="-"/>
            </a:pPr>
            <a:r>
              <a:rPr lang="en-AU" sz="1400" i="1"/>
              <a:t>Maximum accuracy reaching 97%.</a:t>
            </a:r>
            <a:endParaRPr lang="en-US" sz="140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CFCEA87E-1B28-1669-57F2-C2F8087C8CF4}"/>
              </a:ext>
            </a:extLst>
          </p:cNvPr>
          <p:cNvSpPr/>
          <p:nvPr/>
        </p:nvSpPr>
        <p:spPr>
          <a:xfrm>
            <a:off x="166396" y="5045025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17"/>
              </a:lnSpc>
            </a:pPr>
            <a:r>
              <a:rPr lang="en-US" sz="1900" b="1">
                <a:solidFill>
                  <a:srgbClr val="272525"/>
                </a:solidFill>
                <a:latin typeface="Petrona Bold"/>
              </a:rPr>
              <a:t>Garbage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5" grpId="0" animBg="1"/>
      <p:bldP spid="17" grpId="0" animBg="1"/>
      <p:bldP spid="3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C0AB1-196C-87D2-40D1-695CA7755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60" y="1245680"/>
            <a:ext cx="4368602" cy="824425"/>
          </a:xfrm>
        </p:spPr>
        <p:txBody>
          <a:bodyPr anchor="b">
            <a:normAutofit/>
          </a:bodyPr>
          <a:lstStyle/>
          <a:p>
            <a:r>
              <a:rPr lang="en-US" sz="5300" b="1"/>
              <a:t>The Problem</a:t>
            </a:r>
            <a:r>
              <a:rPr lang="en-US" sz="4800"/>
              <a:t> 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4A76-CCDC-5FA1-4C1B-EFBBB49D5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317" y="2872899"/>
            <a:ext cx="7245435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err="1"/>
              <a:t>Citarum</a:t>
            </a:r>
            <a:r>
              <a:rPr lang="en-US" sz="1800" b="1"/>
              <a:t> River: one of the worlds most polluted waterways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i="1"/>
              <a:t>40 million people rely on this river – but its filled with plastic, sewage and toxic waste</a:t>
            </a:r>
          </a:p>
          <a:p>
            <a:r>
              <a:rPr lang="en-US" sz="1800" b="1"/>
              <a:t>A global issue: </a:t>
            </a:r>
            <a:r>
              <a:rPr lang="en-US" sz="1800" b="1">
                <a:ea typeface="+mn-lt"/>
                <a:cs typeface="+mn-lt"/>
              </a:rPr>
              <a:t>Plastic pollution and waterway degradation are accelerating worldwide</a:t>
            </a:r>
            <a:endParaRPr lang="en-US" sz="1800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i="1"/>
              <a:t>Every year, ~11 million metric tons of plastic enter our oceans from rivers</a:t>
            </a:r>
          </a:p>
          <a:p>
            <a:r>
              <a:rPr lang="en-US" sz="1800" b="1"/>
              <a:t>Consequences of inaction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0E0E0E"/>
                </a:solidFill>
                <a:ea typeface="+mn-lt"/>
                <a:cs typeface="+mn-lt"/>
              </a:rPr>
              <a:t>Human health risks, ecosystem collapse, loss of biodiversity, and long-term water insecurity</a:t>
            </a:r>
            <a:endParaRPr lang="en-US" sz="1400"/>
          </a:p>
          <a:p>
            <a:r>
              <a:rPr lang="en-US" sz="1800" b="1">
                <a:solidFill>
                  <a:srgbClr val="0E0E0E"/>
                </a:solidFill>
              </a:rPr>
              <a:t>Framing the Research Question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i="1">
                <a:solidFill>
                  <a:srgbClr val="0E0E0E"/>
                </a:solidFill>
                <a:ea typeface="+mn-lt"/>
                <a:cs typeface="+mn-lt"/>
              </a:rPr>
              <a:t>“How can we engineer a scalable, autonomous solution to mitigate river pollution in developing regions?”</a:t>
            </a:r>
            <a:endParaRPr lang="en-US" sz="1400" b="1">
              <a:solidFill>
                <a:srgbClr val="0E0E0E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400" b="1">
              <a:solidFill>
                <a:srgbClr val="000000"/>
              </a:solidFill>
            </a:endParaRPr>
          </a:p>
          <a:p>
            <a:endParaRPr lang="en-US" sz="1800" b="1"/>
          </a:p>
        </p:txBody>
      </p:sp>
      <p:pic>
        <p:nvPicPr>
          <p:cNvPr id="4" name="Picture 3" descr="A person rowing a boat in the water&#10;&#10;AI-generated content may be incorrect.">
            <a:extLst>
              <a:ext uri="{FF2B5EF4-FFF2-40B4-BE49-F238E27FC236}">
                <a16:creationId xmlns:a16="http://schemas.microsoft.com/office/drawing/2014/main" id="{982C5BC4-0B92-91A7-E9CE-CE725476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" r="45305"/>
          <a:stretch>
            <a:fillRect/>
          </a:stretch>
        </p:blipFill>
        <p:spPr>
          <a:xfrm>
            <a:off x="7682368" y="10"/>
            <a:ext cx="5619433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3B91C-3035-C4B0-5337-F19026B25A6A}"/>
              </a:ext>
            </a:extLst>
          </p:cNvPr>
          <p:cNvSpPr txBox="1"/>
          <p:nvPr/>
        </p:nvSpPr>
        <p:spPr>
          <a:xfrm>
            <a:off x="577135" y="206957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Why it matters...</a:t>
            </a:r>
          </a:p>
        </p:txBody>
      </p:sp>
    </p:spTree>
    <p:extLst>
      <p:ext uri="{BB962C8B-B14F-4D97-AF65-F5344CB8AC3E}">
        <p14:creationId xmlns:p14="http://schemas.microsoft.com/office/powerpoint/2010/main" val="141636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DF10C3-6BB3-EA23-EC5B-CCD5289A926B}"/>
              </a:ext>
            </a:extLst>
          </p:cNvPr>
          <p:cNvSpPr/>
          <p:nvPr/>
        </p:nvSpPr>
        <p:spPr>
          <a:xfrm>
            <a:off x="3951107" y="760140"/>
            <a:ext cx="3273143" cy="53505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AED4E-4A39-71BF-B2AC-421411F5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" y="-195792"/>
            <a:ext cx="10515600" cy="1325563"/>
          </a:xfrm>
        </p:spPr>
        <p:txBody>
          <a:bodyPr/>
          <a:lstStyle/>
          <a:p>
            <a:r>
              <a:rPr lang="en-US"/>
              <a:t>System Integration</a:t>
            </a:r>
          </a:p>
        </p:txBody>
      </p:sp>
      <p:pic>
        <p:nvPicPr>
          <p:cNvPr id="6" name="Content Placeholder 5" descr="A drawing of a conveyor belt&#10;&#10;AI-generated content may be incorrect.">
            <a:extLst>
              <a:ext uri="{FF2B5EF4-FFF2-40B4-BE49-F238E27FC236}">
                <a16:creationId xmlns:a16="http://schemas.microsoft.com/office/drawing/2014/main" id="{40202CE1-8AF0-398F-20CB-7E1B2C179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961" y="1160432"/>
            <a:ext cx="1866271" cy="1192496"/>
          </a:xfrm>
        </p:spPr>
      </p:pic>
      <p:pic>
        <p:nvPicPr>
          <p:cNvPr id="7" name="Picture 6" descr="A blue and green machine&#10;&#10;AI-generated content may be incorrect.">
            <a:extLst>
              <a:ext uri="{FF2B5EF4-FFF2-40B4-BE49-F238E27FC236}">
                <a16:creationId xmlns:a16="http://schemas.microsoft.com/office/drawing/2014/main" id="{58933D9D-578D-DA7B-C13F-75903D57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1" y="2455877"/>
            <a:ext cx="2957349" cy="1799167"/>
          </a:xfrm>
          <a:prstGeom prst="rect">
            <a:avLst/>
          </a:prstGeom>
        </p:spPr>
      </p:pic>
      <p:pic>
        <p:nvPicPr>
          <p:cNvPr id="8" name="Picture 7" descr="A black and blue object with a ball on it&#10;&#10;AI-generated content may be incorrect.">
            <a:extLst>
              <a:ext uri="{FF2B5EF4-FFF2-40B4-BE49-F238E27FC236}">
                <a16:creationId xmlns:a16="http://schemas.microsoft.com/office/drawing/2014/main" id="{639B999A-DD88-C78B-796B-29C3C3458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670" y="2827852"/>
            <a:ext cx="2338511" cy="1058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9F236-CEC9-7D4C-3D25-57D74ED63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620" y="4090615"/>
            <a:ext cx="1912546" cy="160826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C44E9D-7BCC-0615-1005-EAF05AA4EE74}"/>
              </a:ext>
            </a:extLst>
          </p:cNvPr>
          <p:cNvSpPr/>
          <p:nvPr/>
        </p:nvSpPr>
        <p:spPr>
          <a:xfrm>
            <a:off x="140028" y="3044390"/>
            <a:ext cx="1513717" cy="6687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D81207D-0F97-C132-B47B-1A5AD820FD0A}"/>
              </a:ext>
            </a:extLst>
          </p:cNvPr>
          <p:cNvSpPr/>
          <p:nvPr/>
        </p:nvSpPr>
        <p:spPr>
          <a:xfrm>
            <a:off x="2014525" y="2202012"/>
            <a:ext cx="1694559" cy="8472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Electrical Components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F386A4-87E4-49E5-FC87-674BC5D128F3}"/>
              </a:ext>
            </a:extLst>
          </p:cNvPr>
          <p:cNvSpPr/>
          <p:nvPr/>
        </p:nvSpPr>
        <p:spPr>
          <a:xfrm>
            <a:off x="1994322" y="3714604"/>
            <a:ext cx="1685931" cy="624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Sensors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B8A662-0590-05A5-3000-301B9A683305}"/>
              </a:ext>
            </a:extLst>
          </p:cNvPr>
          <p:cNvCxnSpPr/>
          <p:nvPr/>
        </p:nvCxnSpPr>
        <p:spPr>
          <a:xfrm flipH="1">
            <a:off x="2830843" y="3071713"/>
            <a:ext cx="9017" cy="6447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088442-BF38-EFDB-8DE3-6D199A536DF2}"/>
              </a:ext>
            </a:extLst>
          </p:cNvPr>
          <p:cNvCxnSpPr/>
          <p:nvPr/>
        </p:nvCxnSpPr>
        <p:spPr>
          <a:xfrm flipV="1">
            <a:off x="1657123" y="3379974"/>
            <a:ext cx="2293593" cy="16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C6A9C9-E2CD-BCA0-87CE-558490E45A2B}"/>
              </a:ext>
            </a:extLst>
          </p:cNvPr>
          <p:cNvSpPr txBox="1"/>
          <p:nvPr/>
        </p:nvSpPr>
        <p:spPr>
          <a:xfrm>
            <a:off x="4275307" y="76590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System Hardware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330B6E-4413-F47A-497E-0DD5709D1094}"/>
              </a:ext>
            </a:extLst>
          </p:cNvPr>
          <p:cNvSpPr txBox="1"/>
          <p:nvPr/>
        </p:nvSpPr>
        <p:spPr>
          <a:xfrm>
            <a:off x="7336737" y="3085329"/>
            <a:ext cx="43916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A72C84-6D4C-FBFA-B309-64154E04AB31}"/>
              </a:ext>
            </a:extLst>
          </p:cNvPr>
          <p:cNvSpPr txBox="1"/>
          <p:nvPr/>
        </p:nvSpPr>
        <p:spPr>
          <a:xfrm>
            <a:off x="7887764" y="201964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Final Integrated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BE9130-EEB7-4099-B5CE-686A2F4C4B60}"/>
              </a:ext>
            </a:extLst>
          </p:cNvPr>
          <p:cNvSpPr txBox="1"/>
          <p:nvPr/>
        </p:nvSpPr>
        <p:spPr>
          <a:xfrm>
            <a:off x="4653745" y="222038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Waste Collection Subsystem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603877-6C30-9B75-1B76-10379FC89DB4}"/>
              </a:ext>
            </a:extLst>
          </p:cNvPr>
          <p:cNvSpPr txBox="1"/>
          <p:nvPr/>
        </p:nvSpPr>
        <p:spPr>
          <a:xfrm>
            <a:off x="4495081" y="2624959"/>
            <a:ext cx="231936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Flotation / Support Subsystem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5D3FAC-FADF-5EF0-01C3-716B4D5D0FA3}"/>
              </a:ext>
            </a:extLst>
          </p:cNvPr>
          <p:cNvSpPr txBox="1"/>
          <p:nvPr/>
        </p:nvSpPr>
        <p:spPr>
          <a:xfrm>
            <a:off x="4369491" y="5700183"/>
            <a:ext cx="255382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Frame &amp; Waste Dispense Subsystem</a:t>
            </a:r>
          </a:p>
        </p:txBody>
      </p:sp>
    </p:spTree>
    <p:extLst>
      <p:ext uri="{BB962C8B-B14F-4D97-AF65-F5344CB8AC3E}">
        <p14:creationId xmlns:p14="http://schemas.microsoft.com/office/powerpoint/2010/main" val="20947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4F848F-578A-55C6-A39B-46F1E4130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834312"/>
              </p:ext>
            </p:extLst>
          </p:nvPr>
        </p:nvGraphicFramePr>
        <p:xfrm>
          <a:off x="1295400" y="-25400"/>
          <a:ext cx="8479476" cy="6888802"/>
        </p:xfrm>
        <a:graphic>
          <a:graphicData uri="http://schemas.openxmlformats.org/drawingml/2006/table">
            <a:tbl>
              <a:tblPr bandRow="1">
                <a:tableStyleId>{ED083AE6-46FA-4A59-8FB0-9F97EB10719F}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820881645"/>
                    </a:ext>
                  </a:extLst>
                </a:gridCol>
                <a:gridCol w="1914664">
                  <a:extLst>
                    <a:ext uri="{9D8B030D-6E8A-4147-A177-3AD203B41FA5}">
                      <a16:colId xmlns:a16="http://schemas.microsoft.com/office/drawing/2014/main" val="328272645"/>
                    </a:ext>
                  </a:extLst>
                </a:gridCol>
                <a:gridCol w="2332271">
                  <a:extLst>
                    <a:ext uri="{9D8B030D-6E8A-4147-A177-3AD203B41FA5}">
                      <a16:colId xmlns:a16="http://schemas.microsoft.com/office/drawing/2014/main" val="2243408642"/>
                    </a:ext>
                  </a:extLst>
                </a:gridCol>
                <a:gridCol w="2860941">
                  <a:extLst>
                    <a:ext uri="{9D8B030D-6E8A-4147-A177-3AD203B41FA5}">
                      <a16:colId xmlns:a16="http://schemas.microsoft.com/office/drawing/2014/main" val="2326622198"/>
                    </a:ext>
                  </a:extLst>
                </a:gridCol>
              </a:tblGrid>
              <a:tr h="273701">
                <a:tc>
                  <a:txBody>
                    <a:bodyPr/>
                    <a:lstStyle/>
                    <a:p>
                      <a:r>
                        <a:rPr lang="en-US" sz="1500" b="1"/>
                        <a:t>Subsystem</a:t>
                      </a:r>
                    </a:p>
                  </a:txBody>
                  <a:tcPr marL="47532" marR="47532" marT="23766" marB="23766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Component(s)</a:t>
                      </a:r>
                    </a:p>
                  </a:txBody>
                  <a:tcPr marL="47532" marR="47532" marT="23766" marB="23766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Lifespan / Maintenance</a:t>
                      </a:r>
                    </a:p>
                  </a:txBody>
                  <a:tcPr marL="47532" marR="47532" marT="23766" marB="23766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Notes</a:t>
                      </a:r>
                    </a:p>
                  </a:txBody>
                  <a:tcPr marL="47532" marR="47532" marT="23766" marB="23766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971538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r>
                        <a:rPr lang="en-US" sz="1200" b="1"/>
                        <a:t>Robotics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Conveyor Belt, Cleats, Drive Motors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Inspect every 3 months; replace belt annually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Exposed to debris, wear-prone; HDPE netting replaced with wear or damage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002776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b="1"/>
                    </a:p>
                  </a:txBody>
                  <a:tcPr marL="47532" marR="47532" marT="23765" marB="237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Buoyancy Hull + Seals</a:t>
                      </a:r>
                      <a:endParaRPr lang="en-US"/>
                    </a:p>
                  </a:txBody>
                  <a:tcPr marL="47532" marR="47532" marT="23765" marB="237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Inspect bi-annually; replace seals if brittle/damaged</a:t>
                      </a:r>
                      <a:endParaRPr lang="en-US"/>
                    </a:p>
                  </a:txBody>
                  <a:tcPr marL="47532" marR="47532" marT="23765" marB="23765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PETG &amp; HDPE assumed; exposure to UV and water stress</a:t>
                      </a:r>
                      <a:endParaRPr lang="en-US"/>
                    </a:p>
                  </a:txBody>
                  <a:tcPr marL="47532" marR="47532" marT="23765" marB="23765" anchor="ctr"/>
                </a:tc>
                <a:extLst>
                  <a:ext uri="{0D108BD9-81ED-4DB2-BD59-A6C34878D82A}">
                    <a16:rowId xmlns:a16="http://schemas.microsoft.com/office/drawing/2014/main" val="1585882232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HDPE Netting System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Every 4–6 collection cycles (or as torn)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Based on 4-net design; autonomously swapped during operation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456662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Structural Frame (</a:t>
                      </a:r>
                      <a:r>
                        <a:rPr lang="en-US" sz="1200" err="1"/>
                        <a:t>Aluminium</a:t>
                      </a:r>
                      <a:r>
                        <a:rPr lang="en-US" sz="1200"/>
                        <a:t>)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3–5 years before fatigue inspection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Modular, FEA validated; inspect if mechanical shock or overload occurs</a:t>
                      </a:r>
                    </a:p>
                  </a:txBody>
                  <a:tcPr marL="47532" marR="47532" marT="23766" marB="23766" anchor="ctr"/>
                </a:tc>
                <a:extLst>
                  <a:ext uri="{0D108BD9-81ED-4DB2-BD59-A6C34878D82A}">
                    <a16:rowId xmlns:a16="http://schemas.microsoft.com/office/drawing/2014/main" val="1326412052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r>
                        <a:rPr lang="en-US" sz="1200" b="1"/>
                        <a:t>Propulsion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T500 Thruster Motors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500–1000 hours of operation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Rated for underwater continuous use; inspect impellers quarterly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63630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Thruster Commander + ESC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Replace/inspect every 2–3 years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Sealed; heat-safe; ensure no signal dropout or moisture exposure</a:t>
                      </a:r>
                    </a:p>
                  </a:txBody>
                  <a:tcPr marL="47532" marR="47532" marT="23766" marB="23766" anchor="ctr"/>
                </a:tc>
                <a:extLst>
                  <a:ext uri="{0D108BD9-81ED-4DB2-BD59-A6C34878D82A}">
                    <a16:rowId xmlns:a16="http://schemas.microsoft.com/office/drawing/2014/main" val="152850753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r>
                        <a:rPr lang="en-US" sz="1200" b="1"/>
                        <a:t>Electrical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24V </a:t>
                      </a:r>
                      <a:r>
                        <a:rPr lang="en-US" sz="1200" err="1"/>
                        <a:t>LiFePO</a:t>
                      </a:r>
                      <a:r>
                        <a:rPr lang="en-US" sz="1200"/>
                        <a:t>₄ Battery (150Ah)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&gt;2000 cycles (~3 years daily charge)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Thermally stable, solar-recharged; cycle lifespan based on </a:t>
                      </a:r>
                      <a:r>
                        <a:rPr lang="en-US" sz="1200" err="1"/>
                        <a:t>LiFePO</a:t>
                      </a:r>
                      <a:r>
                        <a:rPr lang="en-US" sz="1200"/>
                        <a:t>₄ chemistry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351998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Solar Panels (3×350W Mono)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20–25 years (standard panel lifespan)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Minimal maintenance; clean every 6–12 months for dust/water clarity</a:t>
                      </a:r>
                    </a:p>
                  </a:txBody>
                  <a:tcPr marL="47532" marR="47532" marT="23766" marB="23766" anchor="ctr"/>
                </a:tc>
                <a:extLst>
                  <a:ext uri="{0D108BD9-81ED-4DB2-BD59-A6C34878D82A}">
                    <a16:rowId xmlns:a16="http://schemas.microsoft.com/office/drawing/2014/main" val="1548649250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Custom PCB + Power Regulation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Inspect annually; replace every 4–5 years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Modular design simplifies hot-swap if failures occur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221626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r>
                        <a:rPr lang="en-US" sz="1200" b="1"/>
                        <a:t>Sensors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Ultrasonic Sensor (JSN-SR04T)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Replace every 2 years or on damage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Waterproof (IP66); failure rate rises in high humidity after 2 years</a:t>
                      </a:r>
                    </a:p>
                  </a:txBody>
                  <a:tcPr marL="47532" marR="47532" marT="23766" marB="23766" anchor="ctr"/>
                </a:tc>
                <a:extLst>
                  <a:ext uri="{0D108BD9-81ED-4DB2-BD59-A6C34878D82A}">
                    <a16:rowId xmlns:a16="http://schemas.microsoft.com/office/drawing/2014/main" val="98271028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ToF</a:t>
                      </a:r>
                      <a:r>
                        <a:rPr lang="en-US" sz="1200"/>
                        <a:t> Sensor (VL53L1X)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Replace every 3–4 years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thermal drift; PETG bracket tested for storm conditions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64049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OAK-D Camera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3–4 years (subject to humidity and dirt)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Polycarbonate housing protects from water; thermal stress rated to &lt;1°C drift</a:t>
                      </a:r>
                    </a:p>
                  </a:txBody>
                  <a:tcPr marL="47532" marR="47532" marT="23766" marB="23766" anchor="ctr"/>
                </a:tc>
                <a:extLst>
                  <a:ext uri="{0D108BD9-81ED-4DB2-BD59-A6C34878D82A}">
                    <a16:rowId xmlns:a16="http://schemas.microsoft.com/office/drawing/2014/main" val="856030414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Sonar Sensor (Ping Altimeter &amp; Echosounder)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 years, check quarterly for marine fouling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Submersible; resistant to turbulence per CFD simulation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22448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r>
                        <a:rPr lang="en-US" sz="1200" b="1"/>
                        <a:t>Software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Automation pipelines and modelling</a:t>
                      </a:r>
                      <a:endParaRPr lang="en-US"/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Update every 6 months with model retraining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Ensure compatibility with updated datasets and environmental conditions</a:t>
                      </a:r>
                    </a:p>
                  </a:txBody>
                  <a:tcPr marL="47532" marR="47532" marT="23766" marB="23766" anchor="ctr"/>
                </a:tc>
                <a:extLst>
                  <a:ext uri="{0D108BD9-81ED-4DB2-BD59-A6C34878D82A}">
                    <a16:rowId xmlns:a16="http://schemas.microsoft.com/office/drawing/2014/main" val="3710069568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Web Dashboard + Data Logging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Patch monthly; audit logs quarterly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Telemetry logging, for system debugging and controls.</a:t>
                      </a:r>
                    </a:p>
                  </a:txBody>
                  <a:tcPr marL="47532" marR="47532" marT="23766" marB="2376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1744"/>
                  </a:ext>
                </a:extLst>
              </a:tr>
              <a:tr h="410550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Jetson Orin unit (GPU)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Maintain every 6 months; </a:t>
                      </a:r>
                    </a:p>
                  </a:txBody>
                  <a:tcPr marL="47532" marR="47532" marT="23766" marB="23766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Ensure compliance with updated software and reliable runtime operation.</a:t>
                      </a:r>
                    </a:p>
                  </a:txBody>
                  <a:tcPr marL="47532" marR="47532" marT="23766" marB="23766" anchor="ctr"/>
                </a:tc>
                <a:extLst>
                  <a:ext uri="{0D108BD9-81ED-4DB2-BD59-A6C34878D82A}">
                    <a16:rowId xmlns:a16="http://schemas.microsoft.com/office/drawing/2014/main" val="406612620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44EA76D-D9DD-9B03-F59F-9F6D537E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700" y="2790825"/>
            <a:ext cx="2146300" cy="1287463"/>
          </a:xfrm>
        </p:spPr>
        <p:txBody>
          <a:bodyPr>
            <a:noAutofit/>
          </a:bodyPr>
          <a:lstStyle/>
          <a:p>
            <a:pPr algn="ctr"/>
            <a:r>
              <a:rPr lang="en-US" sz="5000">
                <a:solidFill>
                  <a:schemeClr val="accent4">
                    <a:lumMod val="49000"/>
                  </a:schemeClr>
                </a:solidFill>
              </a:rPr>
              <a:t>Life Cycle</a:t>
            </a:r>
          </a:p>
        </p:txBody>
      </p:sp>
    </p:spTree>
    <p:extLst>
      <p:ext uri="{BB962C8B-B14F-4D97-AF65-F5344CB8AC3E}">
        <p14:creationId xmlns:p14="http://schemas.microsoft.com/office/powerpoint/2010/main" val="103986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6939D-F27F-C5F3-B029-838D7450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861" y="599586"/>
            <a:ext cx="5638799" cy="1349009"/>
          </a:xfrm>
        </p:spPr>
        <p:txBody>
          <a:bodyPr>
            <a:normAutofit/>
          </a:bodyPr>
          <a:lstStyle/>
          <a:p>
            <a:r>
              <a:rPr lang="en-US"/>
              <a:t>Real-world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A4FD-7A4C-51C5-B7E9-7759EA3A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400" b="1"/>
          </a:p>
          <a:p>
            <a:endParaRPr lang="en-US" sz="10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25CE59-B5EF-65A3-0292-D74FDA77587C}"/>
              </a:ext>
            </a:extLst>
          </p:cNvPr>
          <p:cNvSpPr txBox="1">
            <a:spLocks/>
          </p:cNvSpPr>
          <p:nvPr/>
        </p:nvSpPr>
        <p:spPr>
          <a:xfrm>
            <a:off x="6101862" y="2294548"/>
            <a:ext cx="611944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Operational Safety and Efficiency </a:t>
            </a:r>
          </a:p>
          <a:p>
            <a:endParaRPr lang="en-US"/>
          </a:p>
          <a:p>
            <a:r>
              <a:rPr lang="en-US"/>
              <a:t>Socio-Economic Upliftment</a:t>
            </a:r>
          </a:p>
          <a:p>
            <a:endParaRPr lang="en-US"/>
          </a:p>
          <a:p>
            <a:r>
              <a:rPr lang="en-US"/>
              <a:t>Enviromental Restoration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" name="Picture 9" descr="A person in a boat on a muddy river&#10;&#10;AI-generated content may be incorrect.">
            <a:extLst>
              <a:ext uri="{FF2B5EF4-FFF2-40B4-BE49-F238E27FC236}">
                <a16:creationId xmlns:a16="http://schemas.microsoft.com/office/drawing/2014/main" id="{960B25EE-D883-F39D-00AD-19BB7909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40" t="-1173" r="123" b="197"/>
          <a:stretch>
            <a:fillRect/>
          </a:stretch>
        </p:blipFill>
        <p:spPr>
          <a:xfrm>
            <a:off x="-586" y="-142501"/>
            <a:ext cx="5712445" cy="71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73DDF9D-E27C-4E23-A1E8-CA352535F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" y="-10138"/>
            <a:ext cx="121920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ean waterways enrich green lifestyle planning">
            <a:extLst>
              <a:ext uri="{FF2B5EF4-FFF2-40B4-BE49-F238E27FC236}">
                <a16:creationId xmlns:a16="http://schemas.microsoft.com/office/drawing/2014/main" id="{E06631F3-4C17-EC08-6CE8-0E9035D34D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8" r="22309" b="3"/>
          <a:stretch>
            <a:fillRect/>
          </a:stretch>
        </p:blipFill>
        <p:spPr>
          <a:xfrm>
            <a:off x="8331957" y="-10138"/>
            <a:ext cx="3860043" cy="345737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CCE79-CCD8-1BE5-DBF6-8094E0C7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65" y="457201"/>
            <a:ext cx="3020560" cy="3588870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Economic Feasibility &amp; Broader Impact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69FE6-A4E8-9223-4C20-63BA9321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6" y="117570"/>
            <a:ext cx="3142472" cy="63356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000" b="1">
                <a:ea typeface="+mn-lt"/>
                <a:cs typeface="+mn-lt"/>
              </a:rPr>
              <a:t>Total Estimated System Cost: $10,000 - $15,000</a:t>
            </a:r>
            <a:endParaRPr lang="en-US" sz="1000"/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 sz="1000" b="1">
                <a:ea typeface="+mn-lt"/>
                <a:cs typeface="+mn-lt"/>
              </a:rPr>
              <a:t>Opportunity Cost Analysis:</a:t>
            </a:r>
            <a:endParaRPr lang="en-US" sz="1000"/>
          </a:p>
          <a:p>
            <a:r>
              <a:rPr lang="en-US" sz="1000">
                <a:ea typeface="+mn-lt"/>
                <a:cs typeface="+mn-lt"/>
              </a:rPr>
              <a:t>Low-cost, sustainable solution</a:t>
            </a:r>
            <a:endParaRPr lang="en-US" sz="1000"/>
          </a:p>
          <a:p>
            <a:r>
              <a:rPr lang="en-US" sz="1000">
                <a:ea typeface="+mn-lt"/>
                <a:cs typeface="+mn-lt"/>
              </a:rPr>
              <a:t>Replaces fuel-powered collection boats and </a:t>
            </a:r>
            <a:r>
              <a:rPr lang="en-US" sz="1000" err="1">
                <a:ea typeface="+mn-lt"/>
                <a:cs typeface="+mn-lt"/>
              </a:rPr>
              <a:t>labour</a:t>
            </a:r>
            <a:r>
              <a:rPr lang="en-US" sz="1000">
                <a:ea typeface="+mn-lt"/>
                <a:cs typeface="+mn-lt"/>
              </a:rPr>
              <a:t> hours</a:t>
            </a:r>
            <a:endParaRPr lang="en-US" sz="1000"/>
          </a:p>
          <a:p>
            <a:pPr marL="0" indent="0">
              <a:buNone/>
            </a:pPr>
            <a:endParaRPr lang="en-US" sz="1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000" b="1">
                <a:ea typeface="+mn-lt"/>
                <a:cs typeface="+mn-lt"/>
              </a:rPr>
              <a:t>Local Benefits to Circium River:</a:t>
            </a:r>
            <a:endParaRPr lang="en-US" sz="1000"/>
          </a:p>
          <a:p>
            <a:r>
              <a:rPr lang="en-US" sz="1000">
                <a:ea typeface="+mn-lt"/>
                <a:cs typeface="+mn-lt"/>
              </a:rPr>
              <a:t>Cleaner waterways, revived aquatic ecosystems</a:t>
            </a:r>
            <a:endParaRPr lang="en-US" sz="1000"/>
          </a:p>
          <a:p>
            <a:r>
              <a:rPr lang="en-US" sz="1000">
                <a:ea typeface="+mn-lt"/>
                <a:cs typeface="+mn-lt"/>
              </a:rPr>
              <a:t>Better habitats, boost to fish populations and biodiversity</a:t>
            </a:r>
            <a:endParaRPr lang="en-US" sz="1000"/>
          </a:p>
          <a:p>
            <a:r>
              <a:rPr lang="en-US" sz="1000">
                <a:ea typeface="+mn-lt"/>
                <a:cs typeface="+mn-lt"/>
              </a:rPr>
              <a:t>Opens river for eco-tourism, kayaking, and river transport</a:t>
            </a:r>
            <a:endParaRPr lang="en-US" sz="1000"/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 sz="1000" b="1">
                <a:ea typeface="+mn-lt"/>
                <a:cs typeface="+mn-lt"/>
              </a:rPr>
              <a:t>Return on Environmental Investment (REI):</a:t>
            </a:r>
            <a:endParaRPr lang="en-US" sz="1000"/>
          </a:p>
          <a:p>
            <a:r>
              <a:rPr lang="en-US" sz="1000">
                <a:ea typeface="+mn-lt"/>
                <a:cs typeface="+mn-lt"/>
              </a:rPr>
              <a:t>Long-term reduction in waterborne waste = lower maintenance costs for local councils</a:t>
            </a:r>
            <a:endParaRPr lang="en-US" sz="1000"/>
          </a:p>
          <a:p>
            <a:r>
              <a:rPr lang="en-US" sz="1000">
                <a:ea typeface="+mn-lt"/>
                <a:cs typeface="+mn-lt"/>
              </a:rPr>
              <a:t>Improved public health, aesthetics, and community well-being</a:t>
            </a:r>
            <a:endParaRPr lang="en-US" sz="1000"/>
          </a:p>
          <a:p>
            <a:r>
              <a:rPr lang="en-US" sz="1000">
                <a:ea typeface="+mn-lt"/>
                <a:cs typeface="+mn-lt"/>
              </a:rPr>
              <a:t>Foundation for future smart waste monitoring or expansion (drones, automation)</a:t>
            </a:r>
            <a:endParaRPr lang="en-US" sz="1000"/>
          </a:p>
          <a:p>
            <a:endParaRPr lang="en-US" sz="800"/>
          </a:p>
        </p:txBody>
      </p:sp>
      <p:pic>
        <p:nvPicPr>
          <p:cNvPr id="4" name="Picture 3" descr="Java communities rally as clock ticks on cleanup of 'world's dirtiest river'">
            <a:extLst>
              <a:ext uri="{FF2B5EF4-FFF2-40B4-BE49-F238E27FC236}">
                <a16:creationId xmlns:a16="http://schemas.microsoft.com/office/drawing/2014/main" id="{8D841A59-8640-335F-F294-1A835191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87" r="17949"/>
          <a:stretch>
            <a:fillRect/>
          </a:stretch>
        </p:blipFill>
        <p:spPr>
          <a:xfrm>
            <a:off x="8331957" y="3420897"/>
            <a:ext cx="3860043" cy="34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9D4E-1750-4D79-9AD6-82886413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Ethical AI Integration - IEEE7000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88915-F754-0774-9A87-4BFF40F7F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50629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Value Based Engineering (</a:t>
            </a:r>
            <a:r>
              <a:rPr lang="en-US" err="1">
                <a:ea typeface="+mn-lt"/>
                <a:cs typeface="+mn-lt"/>
              </a:rPr>
              <a:t>VbE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- Safety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- Transparency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- Equity  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Ethical Risk mitigation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- Wildlife detection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Accountability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- Ethical logs to be shared with Indonesian national conservation agency (BKSDA)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A profile of a person&amp;#39;s head&#10;&#10;AI-generated content may be incorrect.">
            <a:extLst>
              <a:ext uri="{FF2B5EF4-FFF2-40B4-BE49-F238E27FC236}">
                <a16:creationId xmlns:a16="http://schemas.microsoft.com/office/drawing/2014/main" id="{CBB73041-EA7C-B66F-3EED-67E940ED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870" y="1289537"/>
            <a:ext cx="5045613" cy="55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AD4D6-83A0-4CD0-1F40-E45DF7DD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Legal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EC3AB-CC19-A7E8-9506-163082F0A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Evolving AI Regulations </a:t>
            </a:r>
          </a:p>
          <a:p>
            <a:endParaRPr lang="en-US" sz="2400"/>
          </a:p>
          <a:p>
            <a:r>
              <a:rPr lang="en-US" sz="2400"/>
              <a:t>Data Protection</a:t>
            </a:r>
          </a:p>
          <a:p>
            <a:endParaRPr lang="en-US" sz="2400"/>
          </a:p>
          <a:p>
            <a:r>
              <a:rPr lang="en-US" sz="2400"/>
              <a:t>Enviromental compliance and integration 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Picture 3" descr="A gavel and statue of a lady justice&#10;&#10;AI-generated content may be incorrect.">
            <a:extLst>
              <a:ext uri="{FF2B5EF4-FFF2-40B4-BE49-F238E27FC236}">
                <a16:creationId xmlns:a16="http://schemas.microsoft.com/office/drawing/2014/main" id="{B53A1C53-4B2C-8DE2-B30B-4D36AC5B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76" r="8630" b="-1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6226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EBB2C-7214-C687-09AC-2178FDC2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91" y="1078602"/>
            <a:ext cx="7609573" cy="1202961"/>
          </a:xfrm>
        </p:spPr>
        <p:txBody>
          <a:bodyPr>
            <a:normAutofit/>
          </a:bodyPr>
          <a:lstStyle/>
          <a:p>
            <a:r>
              <a:rPr lang="en-US" sz="4100"/>
              <a:t>Future Scope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DFC5-E33D-82B0-094B-06DA602B2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61" y="2061430"/>
            <a:ext cx="6747964" cy="37911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>
                <a:ea typeface="+mn-lt"/>
                <a:cs typeface="+mn-lt"/>
              </a:rPr>
              <a:t>Field Trials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Validate performance in live conditions on the </a:t>
            </a:r>
            <a:r>
              <a:rPr lang="en-US" sz="1400" err="1">
                <a:ea typeface="+mn-lt"/>
                <a:cs typeface="+mn-lt"/>
              </a:rPr>
              <a:t>Citarum</a:t>
            </a:r>
            <a:r>
              <a:rPr lang="en-US" sz="1400">
                <a:ea typeface="+mn-lt"/>
                <a:cs typeface="+mn-lt"/>
              </a:rPr>
              <a:t> River - focus on net deployment reliability, AI object detection accuracy (&gt;85%), and power endurance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Real-time Analytics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Add telemetry: track rubbish types, collection rates, battery health, and system diagnostics for adaptive decision-making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Modular Upgrades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Enable subsystem swapping (e.g. alternate net types, upgraded sensors, or AI models) to tailor deployment to specific river conditions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Swarm Deployment Potential</a:t>
            </a:r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Network multiple units via low-latency communication to cover larger areas, reduce downtime, and increase system redundancy</a:t>
            </a:r>
            <a:endParaRPr lang="en-US" sz="1400"/>
          </a:p>
          <a:p>
            <a:endParaRPr lang="en-US" sz="1300"/>
          </a:p>
        </p:txBody>
      </p:sp>
      <p:pic>
        <p:nvPicPr>
          <p:cNvPr id="4" name="Picture 3" descr="A person holding a tablet&#10;&#10;AI-generated content may be incorrect.">
            <a:extLst>
              <a:ext uri="{FF2B5EF4-FFF2-40B4-BE49-F238E27FC236}">
                <a16:creationId xmlns:a16="http://schemas.microsoft.com/office/drawing/2014/main" id="{EBB6396D-F933-250B-687C-028E9BB0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2" r="25230" b="-1"/>
          <a:stretch>
            <a:fillRect/>
          </a:stretch>
        </p:blipFill>
        <p:spPr>
          <a:xfrm>
            <a:off x="7135733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541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DC96C-3226-C046-E5A7-06DDF78A0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6139" y="726961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F2A7-87FA-10D0-349E-F134E9A1C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139" y="2693773"/>
            <a:ext cx="6870194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Reaffirm the challenge</a:t>
            </a: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ea typeface="+mn-lt"/>
                <a:cs typeface="+mn-lt"/>
              </a:rPr>
              <a:t>Plastic and organic pollution in rivers like the </a:t>
            </a:r>
            <a:r>
              <a:rPr lang="en-US" sz="1800" err="1">
                <a:ea typeface="+mn-lt"/>
                <a:cs typeface="+mn-lt"/>
              </a:rPr>
              <a:t>Citarum</a:t>
            </a:r>
            <a:r>
              <a:rPr lang="en-US" sz="1800">
                <a:ea typeface="+mn-lt"/>
                <a:cs typeface="+mn-lt"/>
              </a:rPr>
              <a:t> poses escalating global threats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Highlight our engineering response</a:t>
            </a: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ea typeface="+mn-lt"/>
                <a:cs typeface="+mn-lt"/>
              </a:rPr>
              <a:t>Sall-e: autonomous, modular, and sustainable—built through interdisciplinary design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Why Sall-e is a viable solution</a:t>
            </a: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ea typeface="+mn-lt"/>
                <a:cs typeface="+mn-lt"/>
              </a:rPr>
              <a:t>Technically validated, economically scalable, and ready for real-world deployment</a:t>
            </a:r>
            <a:endParaRPr lang="en-US" sz="1800"/>
          </a:p>
          <a:p>
            <a:endParaRPr lang="en-US" sz="1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3C1EB-BE65-A58C-CF3B-80532A54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993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ot 1">
            <a:hlinkClick r:id="" action="ppaction://media"/>
            <a:extLst>
              <a:ext uri="{FF2B5EF4-FFF2-40B4-BE49-F238E27FC236}">
                <a16:creationId xmlns:a16="http://schemas.microsoft.com/office/drawing/2014/main" id="{09FB5B05-3BB7-6D57-763A-07D62B85F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161" y="645"/>
            <a:ext cx="12188282" cy="68555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1CF15-BAD6-1AD9-E0C3-8204B9A2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83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5000">
                <a:solidFill>
                  <a:schemeClr val="bg1"/>
                </a:solidFill>
                <a:latin typeface="Garamond"/>
              </a:rPr>
              <a:t>Questions &amp; Answers</a:t>
            </a:r>
          </a:p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Garamond"/>
              </a:rPr>
              <a:t>We are welcome for question, in regards to the design and development of </a:t>
            </a:r>
            <a:r>
              <a:rPr lang="en-US" sz="3500">
                <a:solidFill>
                  <a:schemeClr val="bg1"/>
                </a:solidFill>
                <a:latin typeface="Garamond"/>
              </a:rPr>
              <a:t>Sall-e</a:t>
            </a:r>
            <a:endParaRPr lang="en-US" sz="3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5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E6FD1-C3BD-142E-4D60-B5B07F0A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/>
              <a:t>Project Aim &amp;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EC97-9644-FBB3-C22F-2A6E4ECA4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6101287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 b="1">
                <a:ea typeface="+mn-lt"/>
                <a:cs typeface="+mn-lt"/>
              </a:rPr>
              <a:t>Project Aim:</a:t>
            </a:r>
          </a:p>
          <a:p>
            <a:pPr lvl="1"/>
            <a:r>
              <a:rPr lang="en-US" sz="1300" i="1">
                <a:ea typeface="+mn-lt"/>
                <a:cs typeface="+mn-lt"/>
              </a:rPr>
              <a:t>Design and develop an autonomous robotic system for riverine waste collection that is:</a:t>
            </a:r>
            <a:endParaRPr lang="en-US" sz="1300"/>
          </a:p>
          <a:p>
            <a:pPr lvl="2"/>
            <a:r>
              <a:rPr lang="en-US" sz="1300">
                <a:ea typeface="+mn-lt"/>
                <a:cs typeface="+mn-lt"/>
              </a:rPr>
              <a:t>Modular in construction</a:t>
            </a:r>
            <a:endParaRPr lang="en-US" sz="1300"/>
          </a:p>
          <a:p>
            <a:pPr lvl="2"/>
            <a:r>
              <a:rPr lang="en-US" sz="1300">
                <a:ea typeface="+mn-lt"/>
                <a:cs typeface="+mn-lt"/>
              </a:rPr>
              <a:t>Environmentally responsive</a:t>
            </a:r>
          </a:p>
          <a:p>
            <a:pPr lvl="2"/>
            <a:r>
              <a:rPr lang="en-US" sz="1300">
                <a:ea typeface="+mn-lt"/>
                <a:cs typeface="+mn-lt"/>
              </a:rPr>
              <a:t>Low-maintenance and scalable</a:t>
            </a:r>
            <a:endParaRPr lang="en-US" sz="1300"/>
          </a:p>
          <a:p>
            <a:r>
              <a:rPr lang="en-US" sz="1300" b="1">
                <a:ea typeface="+mn-lt"/>
                <a:cs typeface="+mn-lt"/>
              </a:rPr>
              <a:t>Key Innovation Highlights:</a:t>
            </a:r>
          </a:p>
          <a:p>
            <a:pPr lvl="1"/>
            <a:r>
              <a:rPr lang="en-US" sz="1300" b="1">
                <a:ea typeface="+mn-lt"/>
                <a:cs typeface="+mn-lt"/>
              </a:rPr>
              <a:t>Full autonomy</a:t>
            </a:r>
            <a:r>
              <a:rPr lang="en-US" sz="1300">
                <a:ea typeface="+mn-lt"/>
                <a:cs typeface="+mn-lt"/>
              </a:rPr>
              <a:t> – AI-driven navigation, waste detection, and unloading with no human intervention</a:t>
            </a:r>
            <a:endParaRPr lang="en-US" sz="1300"/>
          </a:p>
          <a:p>
            <a:pPr lvl="1"/>
            <a:r>
              <a:rPr lang="en-US" sz="1300" b="1">
                <a:ea typeface="+mn-lt"/>
                <a:cs typeface="+mn-lt"/>
              </a:rPr>
              <a:t>Modular netting system</a:t>
            </a:r>
            <a:r>
              <a:rPr lang="en-US" sz="1300">
                <a:ea typeface="+mn-lt"/>
                <a:cs typeface="+mn-lt"/>
              </a:rPr>
              <a:t> – Allows multiple enclosed collection cycles per deployment</a:t>
            </a:r>
            <a:endParaRPr lang="en-US" sz="1300"/>
          </a:p>
          <a:p>
            <a:pPr lvl="1"/>
            <a:r>
              <a:rPr lang="en-US" sz="1300" b="1">
                <a:ea typeface="+mn-lt"/>
                <a:cs typeface="+mn-lt"/>
              </a:rPr>
              <a:t>Low-cost mechanical integration</a:t>
            </a:r>
            <a:r>
              <a:rPr lang="en-US" sz="1300">
                <a:ea typeface="+mn-lt"/>
                <a:cs typeface="+mn-lt"/>
              </a:rPr>
              <a:t> – Conveyor system </a:t>
            </a:r>
            <a:r>
              <a:rPr lang="en-US" sz="1300" err="1">
                <a:ea typeface="+mn-lt"/>
                <a:cs typeface="+mn-lt"/>
              </a:rPr>
              <a:t>prioritised</a:t>
            </a:r>
            <a:r>
              <a:rPr lang="en-US" sz="1300">
                <a:ea typeface="+mn-lt"/>
                <a:cs typeface="+mn-lt"/>
              </a:rPr>
              <a:t> over robotic arms for high-volume throughput</a:t>
            </a:r>
            <a:endParaRPr lang="en-US" sz="1300"/>
          </a:p>
          <a:p>
            <a:pPr lvl="1"/>
            <a:r>
              <a:rPr lang="en-US" sz="1300" b="1">
                <a:ea typeface="+mn-lt"/>
                <a:cs typeface="+mn-lt"/>
              </a:rPr>
              <a:t>Sustainable energy</a:t>
            </a:r>
            <a:r>
              <a:rPr lang="en-US" sz="1300">
                <a:ea typeface="+mn-lt"/>
                <a:cs typeface="+mn-lt"/>
              </a:rPr>
              <a:t> – Solar-assisted operation extends runtime and reduces emissions</a:t>
            </a:r>
            <a:endParaRPr lang="en-US" sz="1300"/>
          </a:p>
          <a:p>
            <a:endParaRPr lang="en-US" sz="1300"/>
          </a:p>
        </p:txBody>
      </p:sp>
      <p:pic>
        <p:nvPicPr>
          <p:cNvPr id="5" name="Picture 4" descr="A person on a boat in a river full of trash with Bubblegum Alley in the background&#10;&#10;AI-generated content may be incorrect.">
            <a:extLst>
              <a:ext uri="{FF2B5EF4-FFF2-40B4-BE49-F238E27FC236}">
                <a16:creationId xmlns:a16="http://schemas.microsoft.com/office/drawing/2014/main" id="{05BED1A3-AF22-18EF-E6F9-69D678B0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31" r="27231" b="-1"/>
          <a:stretch>
            <a:fillRect/>
          </a:stretch>
        </p:blipFill>
        <p:spPr>
          <a:xfrm>
            <a:off x="753096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14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A96FF4-107B-91D7-23E9-88B9CDC1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D622A2-D5B5-590E-3028-0314CFE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55200"/>
            <a:ext cx="7188199" cy="47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9BD66-7E69-1B70-C166-663D7331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2E7732-6F2C-7963-BC64-BDE500F0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" y="1183320"/>
            <a:ext cx="15375390" cy="9769979"/>
          </a:xfrm>
          <a:prstGeom prst="rect">
            <a:avLst/>
          </a:prstGeom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F638A7C0-F120-B233-A978-6EDC5F75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71145"/>
            <a:ext cx="10469880" cy="617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300">
                <a:solidFill>
                  <a:schemeClr val="tx1">
                    <a:lumMod val="95000"/>
                    <a:lumOff val="5000"/>
                  </a:schemeClr>
                </a:solidFill>
              </a:rPr>
              <a:t>Operation Workflow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1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A0FBC-E185-2CB9-409C-3FED4C06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651302" cy="1956841"/>
          </a:xfrm>
        </p:spPr>
        <p:txBody>
          <a:bodyPr anchor="b">
            <a:normAutofit/>
          </a:bodyPr>
          <a:lstStyle/>
          <a:p>
            <a:r>
              <a:rPr lang="en-US" sz="3400" b="1"/>
              <a:t>Mechanical Design Overview (Conveyor, Netting, Buoyancy)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9566-3D7E-B3F9-2923-CAAC78375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68833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>
                <a:ea typeface="+mn-lt"/>
                <a:cs typeface="+mn-lt"/>
              </a:rPr>
              <a:t>Conveyor System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Inclined cleated belt chosen for high-throughput waste retrieval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Throughput ~1.8 kg/min | Motor torque required: 12.5 Nm</a:t>
            </a:r>
            <a:endParaRPr lang="en-US" sz="1600"/>
          </a:p>
          <a:p>
            <a:r>
              <a:rPr lang="en-US" sz="1600" b="1">
                <a:ea typeface="+mn-lt"/>
                <a:cs typeface="+mn-lt"/>
              </a:rPr>
              <a:t>Automated Netting Mechanism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4-net cycle; autonomous sensing and release using HDPE mesh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Magnet/clip seal design; retraction powered via pulley-mounted micro motors</a:t>
            </a:r>
            <a:endParaRPr lang="en-US" sz="1600"/>
          </a:p>
          <a:p>
            <a:r>
              <a:rPr lang="en-US" sz="1600" b="1">
                <a:ea typeface="+mn-lt"/>
                <a:cs typeface="+mn-lt"/>
              </a:rPr>
              <a:t>Buoyancy and Hull Design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Total system weight = 700 kg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Initial drum-only design insufficient → enclosed hull added</a:t>
            </a:r>
            <a:endParaRPr lang="en-US" sz="16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Combined buoyant force = 11,594 N | Safety factor = 1.69</a:t>
            </a:r>
            <a:endParaRPr lang="en-US" sz="1600"/>
          </a:p>
        </p:txBody>
      </p:sp>
      <p:pic>
        <p:nvPicPr>
          <p:cNvPr id="5" name="Picture 4" descr="A machine with a blue and green object&#10;&#10;AI-generated content may be incorrect.">
            <a:extLst>
              <a:ext uri="{FF2B5EF4-FFF2-40B4-BE49-F238E27FC236}">
                <a16:creationId xmlns:a16="http://schemas.microsoft.com/office/drawing/2014/main" id="{1B187671-C497-4ADB-50DE-0E12E854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18" r="16322"/>
          <a:stretch>
            <a:fillRect/>
          </a:stretch>
        </p:blipFill>
        <p:spPr>
          <a:xfrm>
            <a:off x="7343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8F2B55-4942-8AD5-85D2-663B99A7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28223" y="14610"/>
            <a:ext cx="4676910" cy="297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0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E040-5010-4567-BCA5-0C62508B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63" y="580753"/>
            <a:ext cx="4597747" cy="1134290"/>
          </a:xfrm>
        </p:spPr>
        <p:txBody>
          <a:bodyPr anchor="b">
            <a:noAutofit/>
          </a:bodyPr>
          <a:lstStyle/>
          <a:p>
            <a:r>
              <a:rPr lang="en-US" sz="3600" b="1"/>
              <a:t>CAD Integration and Structural Validation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2217-01D5-79C1-CB5E-5B29CDCCA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53" y="2026849"/>
            <a:ext cx="5392696" cy="3954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Full-system CAD assembly</a:t>
            </a:r>
            <a:r>
              <a:rPr lang="en-US" sz="2000">
                <a:ea typeface="+mn-lt"/>
                <a:cs typeface="+mn-lt"/>
              </a:rPr>
              <a:t> developed using a top-down approach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All six subsystems integrated with defined mounting zones and service access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FEA validated</a:t>
            </a:r>
            <a:r>
              <a:rPr lang="en-US" sz="2000">
                <a:ea typeface="+mn-lt"/>
                <a:cs typeface="+mn-lt"/>
              </a:rPr>
              <a:t> aluminium frame: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Max von Mises stress = 85 MPa | Safety factor ≈ 3.2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Modular frame supports rapid assembly &amp; future subsystem swaps</a:t>
            </a:r>
            <a:endParaRPr lang="en-US" sz="2000"/>
          </a:p>
          <a:p>
            <a:endParaRPr lang="en-US" sz="20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25F5661-11E0-A71E-CE06-B0373A9E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581" y="1528119"/>
            <a:ext cx="5702644" cy="380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2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7E58E-FCB3-ACCF-08BE-3B378F5C2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0E67E-54C3-190B-628F-6586BBA16CB4}"/>
              </a:ext>
            </a:extLst>
          </p:cNvPr>
          <p:cNvSpPr txBox="1"/>
          <p:nvPr/>
        </p:nvSpPr>
        <p:spPr>
          <a:xfrm>
            <a:off x="362986" y="3051743"/>
            <a:ext cx="3876169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000">
              <a:latin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000">
                <a:latin typeface="Inter"/>
              </a:rPr>
              <a:t>Model: </a:t>
            </a:r>
            <a:r>
              <a:rPr lang="en-AU" sz="2000" err="1">
                <a:latin typeface="Inter"/>
              </a:rPr>
              <a:t>nvidia</a:t>
            </a:r>
            <a:r>
              <a:rPr lang="en-AU" sz="2000">
                <a:latin typeface="Inter"/>
              </a:rPr>
              <a:t>/segformer-b4-finetuned-ade-512-512</a:t>
            </a:r>
          </a:p>
          <a:p>
            <a:endParaRPr lang="en-AU" sz="2000">
              <a:latin typeface="Inte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000">
                <a:latin typeface="Inter"/>
              </a:rPr>
              <a:t>Detects: Water, Garbage, Trees, Sand, Structures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ABE967-7D81-005F-EBC0-83F184BFB0E6}"/>
              </a:ext>
            </a:extLst>
          </p:cNvPr>
          <p:cNvSpPr/>
          <p:nvPr/>
        </p:nvSpPr>
        <p:spPr>
          <a:xfrm>
            <a:off x="10562167" y="6360583"/>
            <a:ext cx="1629833" cy="497417"/>
          </a:xfrm>
          <a:prstGeom prst="rect">
            <a:avLst/>
          </a:prstGeom>
          <a:solidFill>
            <a:srgbClr val="FA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7FCFD-64AE-B0D1-E321-01F48CE8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34" y="4396599"/>
            <a:ext cx="4713059" cy="210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6CF20F92-6C59-972B-C023-E902E76ADEB9}"/>
              </a:ext>
            </a:extLst>
          </p:cNvPr>
          <p:cNvSpPr/>
          <p:nvPr/>
        </p:nvSpPr>
        <p:spPr>
          <a:xfrm>
            <a:off x="362985" y="2199360"/>
            <a:ext cx="3719287" cy="75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75"/>
              </a:lnSpc>
              <a:buNone/>
            </a:pPr>
            <a:r>
              <a:rPr lang="en-US" sz="3750" b="1">
                <a:solidFill>
                  <a:srgbClr val="000000"/>
                </a:solidFill>
                <a:latin typeface="Petrona"/>
                <a:ea typeface="Petrona Bold"/>
                <a:cs typeface="Petrona Bold" pitchFamily="34" charset="-120"/>
              </a:rPr>
              <a:t>Segmentation</a:t>
            </a:r>
            <a:endParaRPr lang="en-US" sz="3750">
              <a:latin typeface="Petrona"/>
              <a:ea typeface="Petrona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BC8961-E14E-5D38-F48F-73B6EE86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22" y="486823"/>
            <a:ext cx="7210671" cy="34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1417A02-9FFB-5F67-8F8A-81210D73C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75"/>
          <a:stretch/>
        </p:blipFill>
        <p:spPr bwMode="auto">
          <a:xfrm>
            <a:off x="4657622" y="3910122"/>
            <a:ext cx="2656841" cy="26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0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2655</Words>
  <Application>Microsoft Macintosh PowerPoint</Application>
  <PresentationFormat>Widescreen</PresentationFormat>
  <Paragraphs>389</Paragraphs>
  <Slides>38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Aptos</vt:lpstr>
      <vt:lpstr>Aptos Display</vt:lpstr>
      <vt:lpstr>Arial</vt:lpstr>
      <vt:lpstr>Arial,Sans-Serif</vt:lpstr>
      <vt:lpstr>Calibri</vt:lpstr>
      <vt:lpstr>Courier New</vt:lpstr>
      <vt:lpstr>Garamond</vt:lpstr>
      <vt:lpstr>Google Sans</vt:lpstr>
      <vt:lpstr>Inter</vt:lpstr>
      <vt:lpstr>Petrona</vt:lpstr>
      <vt:lpstr>Petrona Bold</vt:lpstr>
      <vt:lpstr>sohne</vt:lpstr>
      <vt:lpstr>Wingdings</vt:lpstr>
      <vt:lpstr>office theme</vt:lpstr>
      <vt:lpstr>Sall-e – Autonomous Robotic Rubbish Collection System</vt:lpstr>
      <vt:lpstr>Gantt Chart Project Timeline – Progress Update</vt:lpstr>
      <vt:lpstr>The Problem </vt:lpstr>
      <vt:lpstr>Project Aim &amp; Innovation</vt:lpstr>
      <vt:lpstr>System Architecture</vt:lpstr>
      <vt:lpstr>PowerPoint Presentation</vt:lpstr>
      <vt:lpstr>Mechanical Design Overview (Conveyor, Netting, Buoyancy)</vt:lpstr>
      <vt:lpstr>CAD Integration and Structural Validation</vt:lpstr>
      <vt:lpstr>PowerPoint Presentation</vt:lpstr>
      <vt:lpstr>PowerPoint Presentation</vt:lpstr>
      <vt:lpstr>PowerPoint Presentation</vt:lpstr>
      <vt:lpstr>PowerPoint Presentation</vt:lpstr>
      <vt:lpstr>T500 Thruster Unit   Installation and Performance</vt:lpstr>
      <vt:lpstr>PowerPoint Presentation</vt:lpstr>
      <vt:lpstr>Thruster Control System – Thruster Commander</vt:lpstr>
      <vt:lpstr>Sensor &amp; Vision Systems</vt:lpstr>
      <vt:lpstr>Ultrasonic Sensor: Bin fill detection</vt:lpstr>
      <vt:lpstr>PowerPoint Presentation</vt:lpstr>
      <vt:lpstr>Time-of-Flight Sensor: Conveyor Overload</vt:lpstr>
      <vt:lpstr>OAK-D Camera: Wildlife Detection</vt:lpstr>
      <vt:lpstr>Protecting Indonesia's Riverine Ecosystem</vt:lpstr>
      <vt:lpstr>PowerPoint Presentation</vt:lpstr>
      <vt:lpstr>Sonar Sensor: Underwater Detection</vt:lpstr>
      <vt:lpstr>PowerPoint Presentation</vt:lpstr>
      <vt:lpstr>PowerPoint Presentation</vt:lpstr>
      <vt:lpstr>PowerPoint Presentation</vt:lpstr>
      <vt:lpstr>Custom PCB Design &amp; Sensor Integration</vt:lpstr>
      <vt:lpstr>System Results &amp; Electrical Contribution</vt:lpstr>
      <vt:lpstr>PowerPoint Presentation</vt:lpstr>
      <vt:lpstr>System Integration</vt:lpstr>
      <vt:lpstr>Life Cycle</vt:lpstr>
      <vt:lpstr>Real-world Impact</vt:lpstr>
      <vt:lpstr>Economic Feasibility &amp; Broader Impact </vt:lpstr>
      <vt:lpstr>Ethical AI Integration - IEEE7000 Standard</vt:lpstr>
      <vt:lpstr>Legal Compliance</vt:lpstr>
      <vt:lpstr>Future Scope &amp; Recommendations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 Khoa</cp:lastModifiedBy>
  <cp:revision>2</cp:revision>
  <dcterms:created xsi:type="dcterms:W3CDTF">2025-05-28T02:08:06Z</dcterms:created>
  <dcterms:modified xsi:type="dcterms:W3CDTF">2025-06-02T13:57:26Z</dcterms:modified>
</cp:coreProperties>
</file>